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8"/>
  </p:notesMasterIdLst>
  <p:sldIdLst>
    <p:sldId id="323" r:id="rId2"/>
    <p:sldId id="257" r:id="rId3"/>
    <p:sldId id="260" r:id="rId4"/>
    <p:sldId id="262" r:id="rId5"/>
    <p:sldId id="258" r:id="rId6"/>
    <p:sldId id="259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3" r:id="rId16"/>
    <p:sldId id="286" r:id="rId17"/>
    <p:sldId id="298" r:id="rId18"/>
    <p:sldId id="324" r:id="rId19"/>
    <p:sldId id="284" r:id="rId20"/>
    <p:sldId id="299" r:id="rId21"/>
    <p:sldId id="300" r:id="rId22"/>
    <p:sldId id="282" r:id="rId23"/>
    <p:sldId id="290" r:id="rId24"/>
    <p:sldId id="283" r:id="rId25"/>
    <p:sldId id="297" r:id="rId26"/>
    <p:sldId id="320" r:id="rId27"/>
    <p:sldId id="278" r:id="rId28"/>
    <p:sldId id="281" r:id="rId29"/>
    <p:sldId id="277" r:id="rId30"/>
    <p:sldId id="302" r:id="rId31"/>
    <p:sldId id="296" r:id="rId32"/>
    <p:sldId id="293" r:id="rId33"/>
    <p:sldId id="295" r:id="rId34"/>
    <p:sldId id="304" r:id="rId35"/>
    <p:sldId id="275" r:id="rId36"/>
    <p:sldId id="305" r:id="rId37"/>
    <p:sldId id="303" r:id="rId38"/>
    <p:sldId id="306" r:id="rId39"/>
    <p:sldId id="301" r:id="rId40"/>
    <p:sldId id="313" r:id="rId41"/>
    <p:sldId id="309" r:id="rId42"/>
    <p:sldId id="308" r:id="rId43"/>
    <p:sldId id="325" r:id="rId44"/>
    <p:sldId id="326" r:id="rId45"/>
    <p:sldId id="327" r:id="rId46"/>
    <p:sldId id="287" r:id="rId47"/>
    <p:sldId id="314" r:id="rId48"/>
    <p:sldId id="315" r:id="rId49"/>
    <p:sldId id="312" r:id="rId50"/>
    <p:sldId id="310" r:id="rId51"/>
    <p:sldId id="316" r:id="rId52"/>
    <p:sldId id="317" r:id="rId53"/>
    <p:sldId id="318" r:id="rId54"/>
    <p:sldId id="319" r:id="rId55"/>
    <p:sldId id="311" r:id="rId56"/>
    <p:sldId id="322" r:id="rId5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Roboto Slab" pitchFamily="2" charset="0"/>
      <p:regular r:id="rId63"/>
      <p:bold r:id="rId64"/>
    </p:embeddedFont>
    <p:embeddedFont>
      <p:font typeface="Roboto Slab SemiBold" pitchFamily="2" charset="0"/>
      <p:bold r:id="rId65"/>
    </p:embeddedFont>
    <p:embeddedFont>
      <p:font typeface="Rogers" pitchFamily="2" charset="0"/>
      <p:regular r:id="rId66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B50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DC5438-CFAA-4EE3-9177-79070C1E60D9}" v="86" dt="2023-03-15T18:20:35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C4F7B-664C-4EA7-AD99-0737A954F017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0B55B-12E6-49C4-BCB3-70159D484AF8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AE225-95A1-4AA4-81F4-FE1A86A72CB3}" type="datetimeFigureOut">
              <a:rPr lang="es-ES" smtClean="0"/>
              <a:pPr/>
              <a:t>05/04/2023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3DB0-89AD-48B8-B41B-F0FA448F80A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zoomgraf.blogspot.com.br/2012/10/31-flores-vintage-para-scrap-flowers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 descr="Una flor rosa&#10;&#10;Descripción generada automáticamente">
            <a:extLst>
              <a:ext uri="{FF2B5EF4-FFF2-40B4-BE49-F238E27FC236}">
                <a16:creationId xmlns:a16="http://schemas.microsoft.com/office/drawing/2014/main" id="{4E58B61C-FD45-2637-C590-ABBC388A3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3" b="7323"/>
          <a:stretch/>
        </p:blipFill>
        <p:spPr>
          <a:xfrm>
            <a:off x="4689127" y="1854200"/>
            <a:ext cx="4454873" cy="5003800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B9F3D25-E666-9F6D-583F-CF01781B98E9}"/>
              </a:ext>
            </a:extLst>
          </p:cNvPr>
          <p:cNvSpPr txBox="1">
            <a:spLocks/>
          </p:cNvSpPr>
          <p:nvPr/>
        </p:nvSpPr>
        <p:spPr>
          <a:xfrm>
            <a:off x="-234185" y="5950810"/>
            <a:ext cx="4806184" cy="63884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" sz="2800" dirty="0">
                <a:solidFill>
                  <a:srgbClr val="B50823"/>
                </a:solidFill>
                <a:latin typeface="Roboto Slab SemiBold" pitchFamily="2" charset="0"/>
                <a:ea typeface="Roboto Slab SemiBold" pitchFamily="2" charset="0"/>
                <a:cs typeface="Calibri"/>
              </a:rPr>
              <a:t>Madrigal de las Altas Torres</a:t>
            </a:r>
          </a:p>
          <a:p>
            <a:pPr marL="0" indent="0" algn="r">
              <a:buNone/>
            </a:pPr>
            <a:r>
              <a:rPr lang="es-ES" sz="2800" dirty="0">
                <a:solidFill>
                  <a:srgbClr val="B50823"/>
                </a:solidFill>
                <a:latin typeface="Roboto Slab SemiBold" pitchFamily="2" charset="0"/>
                <a:ea typeface="Roboto Slab SemiBold" pitchFamily="2" charset="0"/>
                <a:cs typeface="Calibri"/>
              </a:rPr>
              <a:t>1 de abril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686EA0B-C092-0240-92A7-3E9E5FF55214}"/>
              </a:ext>
            </a:extLst>
          </p:cNvPr>
          <p:cNvSpPr txBox="1"/>
          <p:nvPr/>
        </p:nvSpPr>
        <p:spPr>
          <a:xfrm>
            <a:off x="304799" y="465668"/>
            <a:ext cx="8534401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es-ES" sz="6000" dirty="0">
                <a:solidFill>
                  <a:srgbClr val="B50823"/>
                </a:solidFill>
                <a:latin typeface="Rogers" pitchFamily="2" charset="0"/>
              </a:rPr>
              <a:t>TEODORA</a:t>
            </a:r>
          </a:p>
          <a:p>
            <a:r>
              <a:rPr lang="es-ES" sz="3600" dirty="0">
                <a:solidFill>
                  <a:srgbClr val="B50823"/>
                </a:solidFill>
                <a:latin typeface="Rogers" pitchFamily="2" charset="0"/>
              </a:rPr>
              <a:t>¡FELIZ 100</a:t>
            </a:r>
          </a:p>
          <a:p>
            <a:r>
              <a:rPr lang="es-ES" sz="3600" dirty="0">
                <a:solidFill>
                  <a:srgbClr val="B50823"/>
                </a:solidFill>
                <a:latin typeface="Rogers" pitchFamily="2" charset="0"/>
              </a:rPr>
              <a:t>CUMPLEAÑOS!</a:t>
            </a:r>
          </a:p>
        </p:txBody>
      </p:sp>
    </p:spTree>
    <p:extLst>
      <p:ext uri="{BB962C8B-B14F-4D97-AF65-F5344CB8AC3E}">
        <p14:creationId xmlns:p14="http://schemas.microsoft.com/office/powerpoint/2010/main" val="2483025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5" descr="Foto en blanco y negro de una persona con un traje de color negro&#10;&#10;Descripción generada automáticamente">
            <a:extLst>
              <a:ext uri="{FF2B5EF4-FFF2-40B4-BE49-F238E27FC236}">
                <a16:creationId xmlns:a16="http://schemas.microsoft.com/office/drawing/2014/main" id="{4C40B08B-B837-E28D-3DAC-4545AFF442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9380" r="1" b="4937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9138BC3B-3F33-6F60-4067-C4511FA5AA0E}"/>
              </a:ext>
            </a:extLst>
          </p:cNvPr>
          <p:cNvSpPr txBox="1">
            <a:spLocks/>
          </p:cNvSpPr>
          <p:nvPr/>
        </p:nvSpPr>
        <p:spPr>
          <a:xfrm>
            <a:off x="5868617" y="5847030"/>
            <a:ext cx="3089117" cy="834999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 Boda</a:t>
            </a:r>
          </a:p>
        </p:txBody>
      </p:sp>
    </p:spTree>
    <p:extLst>
      <p:ext uri="{BB962C8B-B14F-4D97-AF65-F5344CB8AC3E}">
        <p14:creationId xmlns:p14="http://schemas.microsoft.com/office/powerpoint/2010/main" val="393277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328DBB-E24B-7364-D7C4-2CFAC7414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283" y="1894114"/>
            <a:ext cx="2874493" cy="3713584"/>
          </a:xfrm>
          <a:solidFill>
            <a:srgbClr val="F8F8F8">
              <a:alpha val="50196"/>
            </a:srgbClr>
          </a:solidFill>
        </p:spPr>
        <p:txBody>
          <a:bodyPr vert="horz" lIns="360000" tIns="360000" rIns="252000" bIns="45720" rtlCol="0" anchor="t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2400" dirty="0">
                <a:latin typeface="Roboto Slab" pitchFamily="2" charset="0"/>
                <a:ea typeface="Roboto Slab" pitchFamily="2" charset="0"/>
                <a:cs typeface="+mn-lt"/>
              </a:rPr>
              <a:t>OS CASASTEIS</a:t>
            </a:r>
          </a:p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2400" dirty="0">
                <a:latin typeface="Roboto Slab" pitchFamily="2" charset="0"/>
                <a:ea typeface="Roboto Slab" pitchFamily="2" charset="0"/>
                <a:cs typeface="+mn-lt"/>
              </a:rPr>
              <a:t> EL 14 DE OCTUBRE DE 1955, </a:t>
            </a:r>
          </a:p>
          <a:p>
            <a:pPr mar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2400" dirty="0">
                <a:latin typeface="Roboto Slab" pitchFamily="2" charset="0"/>
                <a:ea typeface="Roboto Slab" pitchFamily="2" charset="0"/>
                <a:cs typeface="+mn-lt"/>
              </a:rPr>
              <a:t>EN MADRID.</a:t>
            </a:r>
          </a:p>
        </p:txBody>
      </p:sp>
      <p:pic>
        <p:nvPicPr>
          <p:cNvPr id="6" name="Imagen 5" descr="Foto en blanco y negro de par de personas posando para una foto&#10;&#10;Descripción generada automáticamente">
            <a:extLst>
              <a:ext uri="{FF2B5EF4-FFF2-40B4-BE49-F238E27FC236}">
                <a16:creationId xmlns:a16="http://schemas.microsoft.com/office/drawing/2014/main" id="{25E00658-17DD-EF39-88A6-26D13214A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" b="23545"/>
          <a:stretch/>
        </p:blipFill>
        <p:spPr>
          <a:xfrm>
            <a:off x="3470657" y="0"/>
            <a:ext cx="2874493" cy="3474719"/>
          </a:xfrm>
          <a:prstGeom prst="rect">
            <a:avLst/>
          </a:prstGeom>
        </p:spPr>
      </p:pic>
      <p:pic>
        <p:nvPicPr>
          <p:cNvPr id="8" name="Imagen 6" descr="Imagen en blanco y negr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2317E640-F4ED-A9A8-4E98-4673C0C0ED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410" r="1" b="27063"/>
          <a:stretch/>
        </p:blipFill>
        <p:spPr>
          <a:xfrm>
            <a:off x="6269506" y="-1"/>
            <a:ext cx="2874494" cy="3474709"/>
          </a:xfrm>
          <a:prstGeom prst="rect">
            <a:avLst/>
          </a:prstGeom>
        </p:spPr>
      </p:pic>
      <p:pic>
        <p:nvPicPr>
          <p:cNvPr id="10" name="Imagen 7" descr="Imagen en blanco y negro de un grupo de personas sentadas en una mesa&#10;&#10;Descripción generada automáticamente">
            <a:extLst>
              <a:ext uri="{FF2B5EF4-FFF2-40B4-BE49-F238E27FC236}">
                <a16:creationId xmlns:a16="http://schemas.microsoft.com/office/drawing/2014/main" id="{ED774315-D44C-2B0A-7533-D73B3DEA3D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01" r="2" b="1098"/>
          <a:stretch/>
        </p:blipFill>
        <p:spPr>
          <a:xfrm>
            <a:off x="3479291" y="3474720"/>
            <a:ext cx="5664708" cy="3383280"/>
          </a:xfrm>
          <a:prstGeom prst="rect">
            <a:avLst/>
          </a:prstGeom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67ABE73A-074D-ACC2-FAE5-787F96362BDE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 Boda</a:t>
            </a:r>
          </a:p>
        </p:txBody>
      </p:sp>
    </p:spTree>
    <p:extLst>
      <p:ext uri="{BB962C8B-B14F-4D97-AF65-F5344CB8AC3E}">
        <p14:creationId xmlns:p14="http://schemas.microsoft.com/office/powerpoint/2010/main" val="3031355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Imagen que contiene persona, foto, edificio, niño&#10;&#10;Descripción generada automáticamente">
            <a:extLst>
              <a:ext uri="{FF2B5EF4-FFF2-40B4-BE49-F238E27FC236}">
                <a16:creationId xmlns:a16="http://schemas.microsoft.com/office/drawing/2014/main" id="{6AE4CF4E-4B06-2DE3-8CCB-60FAE6FC91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8505" y="1253068"/>
            <a:ext cx="3878827" cy="50703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EBAE1AD4-99A7-8E08-15D2-6F4E5B7311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667" y="1253068"/>
            <a:ext cx="4038600" cy="20329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6">
            <a:extLst>
              <a:ext uri="{FF2B5EF4-FFF2-40B4-BE49-F238E27FC236}">
                <a16:creationId xmlns:a16="http://schemas.microsoft.com/office/drawing/2014/main" id="{A64909B0-E2DC-106A-91B9-D8E401B586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266123" y="2894285"/>
            <a:ext cx="2819688" cy="403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0FF259A0-B659-5E1A-B87B-C2680DB04673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Estrenándote como Madre</a:t>
            </a:r>
          </a:p>
        </p:txBody>
      </p:sp>
    </p:spTree>
    <p:extLst>
      <p:ext uri="{BB962C8B-B14F-4D97-AF65-F5344CB8AC3E}">
        <p14:creationId xmlns:p14="http://schemas.microsoft.com/office/powerpoint/2010/main" val="76985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Foto en blanco y negro de un grupo de niños posando para una foto&#10;&#10;Descripción generada automáticamente">
            <a:extLst>
              <a:ext uri="{FF2B5EF4-FFF2-40B4-BE49-F238E27FC236}">
                <a16:creationId xmlns:a16="http://schemas.microsoft.com/office/drawing/2014/main" id="{AB6CE59A-AFE8-9ACF-CB39-63AA5B2269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78140" y="3263532"/>
            <a:ext cx="5103242" cy="30939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E2708BAB-15EE-D083-D98B-4328897C19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08570" y="737176"/>
            <a:ext cx="3234116" cy="562028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7" descr="Foto en blanco y negro de par de personas posando para una foto&#10;&#10;Descripción generada automáticamente">
            <a:extLst>
              <a:ext uri="{FF2B5EF4-FFF2-40B4-BE49-F238E27FC236}">
                <a16:creationId xmlns:a16="http://schemas.microsoft.com/office/drawing/2014/main" id="{E61167A6-0A03-18CE-9279-222CD51C3EC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6" y="737176"/>
            <a:ext cx="5103242" cy="2357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610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Foto en blanco y negr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B0395BB8-7A41-6900-455F-5ACB5A786F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543" y="506130"/>
            <a:ext cx="3361597" cy="38567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0">
            <a:extLst>
              <a:ext uri="{FF2B5EF4-FFF2-40B4-BE49-F238E27FC236}">
                <a16:creationId xmlns:a16="http://schemas.microsoft.com/office/drawing/2014/main" id="{CEB9FB48-54B7-B9CF-2358-DFE5ABC9F6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543" y="4543611"/>
            <a:ext cx="3361599" cy="1841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7">
            <a:extLst>
              <a:ext uri="{FF2B5EF4-FFF2-40B4-BE49-F238E27FC236}">
                <a16:creationId xmlns:a16="http://schemas.microsoft.com/office/drawing/2014/main" id="{DEB9CAC8-3682-B7AF-BEAE-D9B888356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8"/>
          <a:stretch/>
        </p:blipFill>
        <p:spPr>
          <a:xfrm>
            <a:off x="3974552" y="506129"/>
            <a:ext cx="4863122" cy="5878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994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>
            <a:extLst>
              <a:ext uri="{FF2B5EF4-FFF2-40B4-BE49-F238E27FC236}">
                <a16:creationId xmlns:a16="http://schemas.microsoft.com/office/drawing/2014/main" id="{BEF5BFEC-B40D-0922-A525-DEE81B3115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7478" y="1453897"/>
            <a:ext cx="8269044" cy="455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5551B1A9-9646-A635-E56C-3036DC481B11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 Familia</a:t>
            </a:r>
          </a:p>
        </p:txBody>
      </p:sp>
    </p:spTree>
    <p:extLst>
      <p:ext uri="{BB962C8B-B14F-4D97-AF65-F5344CB8AC3E}">
        <p14:creationId xmlns:p14="http://schemas.microsoft.com/office/powerpoint/2010/main" val="121690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269AE44C-0E50-AA05-D3BE-995F5EE8029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-2" b="5302"/>
          <a:stretch/>
        </p:blipFill>
        <p:spPr>
          <a:xfrm rot="16200000">
            <a:off x="2542031" y="-654485"/>
            <a:ext cx="4059938" cy="8313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110C7E13-7458-3E8E-1871-57328E5A7A55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 Familia</a:t>
            </a:r>
          </a:p>
        </p:txBody>
      </p:sp>
    </p:spTree>
    <p:extLst>
      <p:ext uri="{BB962C8B-B14F-4D97-AF65-F5344CB8AC3E}">
        <p14:creationId xmlns:p14="http://schemas.microsoft.com/office/powerpoint/2010/main" val="325293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2" descr="Un grupo de personas sentadas alrededor de una mesa de restaurante&#10;&#10;Descripción generada automáticamente">
            <a:extLst>
              <a:ext uri="{FF2B5EF4-FFF2-40B4-BE49-F238E27FC236}">
                <a16:creationId xmlns:a16="http://schemas.microsoft.com/office/drawing/2014/main" id="{55E62B15-312E-28B3-5CC1-41284A228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26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12" descr="Imagen que contiene foto, oso, viejo, oso de peluche">
            <a:extLst>
              <a:ext uri="{FF2B5EF4-FFF2-40B4-BE49-F238E27FC236}">
                <a16:creationId xmlns:a16="http://schemas.microsoft.com/office/drawing/2014/main" id="{9B0E4CAB-ADC3-9E3F-D1F9-D40066C34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5" r="-1" b="7524"/>
          <a:stretch/>
        </p:blipFill>
        <p:spPr>
          <a:xfrm rot="16200000">
            <a:off x="1933159" y="353310"/>
            <a:ext cx="5122190" cy="6829584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3 Título">
            <a:extLst>
              <a:ext uri="{FF2B5EF4-FFF2-40B4-BE49-F238E27FC236}">
                <a16:creationId xmlns:a16="http://schemas.microsoft.com/office/drawing/2014/main" id="{10C60E55-E58A-A608-21DB-B9E615C7B980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En los Toros</a:t>
            </a:r>
          </a:p>
        </p:txBody>
      </p:sp>
    </p:spTree>
    <p:extLst>
      <p:ext uri="{BB962C8B-B14F-4D97-AF65-F5344CB8AC3E}">
        <p14:creationId xmlns:p14="http://schemas.microsoft.com/office/powerpoint/2010/main" val="127618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5" descr="Grupo de personas sentadas posando para una foto&#10;&#10;Descripción generada automáticamente">
            <a:extLst>
              <a:ext uri="{FF2B5EF4-FFF2-40B4-BE49-F238E27FC236}">
                <a16:creationId xmlns:a16="http://schemas.microsoft.com/office/drawing/2014/main" id="{791BB003-599F-DBF6-A075-5DE4189A90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145" r="601"/>
          <a:stretch/>
        </p:blipFill>
        <p:spPr>
          <a:xfrm rot="16200000">
            <a:off x="1143641" y="-1142359"/>
            <a:ext cx="685671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2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83377" y="726545"/>
            <a:ext cx="4275112" cy="5546239"/>
          </a:xfrm>
          <a:solidFill>
            <a:srgbClr val="F8F8F8">
              <a:alpha val="50196"/>
            </a:srgbClr>
          </a:solidFill>
        </p:spPr>
        <p:txBody>
          <a:bodyPr vert="horz" lIns="360000" tIns="360000" rIns="252000" bIns="540000" rtlCol="0" anchor="t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s-ES" sz="1400" b="1" dirty="0">
                <a:solidFill>
                  <a:srgbClr val="B50823"/>
                </a:solidFill>
                <a:latin typeface="Rogers" pitchFamily="2" charset="0"/>
                <a:ea typeface="Roboto Slab" pitchFamily="2" charset="0"/>
                <a:cs typeface="+mn-lt"/>
              </a:rPr>
              <a:t>1 de abril de 1923 </a:t>
            </a:r>
          </a:p>
          <a:p>
            <a:pPr marL="0" indent="0" algn="ctr">
              <a:spcBef>
                <a:spcPts val="0"/>
              </a:spcBef>
              <a:buNone/>
            </a:pPr>
            <a:endParaRPr lang="es-ES" sz="1400" b="1" dirty="0">
              <a:solidFill>
                <a:srgbClr val="B50823"/>
              </a:solidFill>
              <a:latin typeface="Rogers" pitchFamily="2" charset="0"/>
              <a:ea typeface="Roboto Slab" pitchFamily="2" charset="0"/>
              <a:cs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s-ES" sz="1400" b="1" dirty="0">
                <a:solidFill>
                  <a:srgbClr val="B50823"/>
                </a:solidFill>
                <a:latin typeface="Rogers" pitchFamily="2" charset="0"/>
                <a:ea typeface="Roboto Slab" pitchFamily="2" charset="0"/>
                <a:cs typeface="+mn-lt"/>
              </a:rPr>
              <a:t> 1 de abril de 2023</a:t>
            </a:r>
          </a:p>
          <a:p>
            <a:pPr marL="0" indent="0" algn="ctr">
              <a:spcBef>
                <a:spcPts val="0"/>
              </a:spcBef>
              <a:buNone/>
            </a:pPr>
            <a:endParaRPr lang="es-ES" sz="1800" b="1" dirty="0">
              <a:solidFill>
                <a:srgbClr val="B50823"/>
              </a:solidFill>
              <a:latin typeface="Rogers" pitchFamily="2" charset="0"/>
              <a:ea typeface="Roboto Slab" pitchFamily="2" charset="0"/>
              <a:cs typeface="+mn-lt"/>
            </a:endParaRPr>
          </a:p>
          <a:p>
            <a:pPr marL="0" indent="0" algn="ctr">
              <a:buNone/>
            </a:pPr>
            <a:r>
              <a:rPr lang="es-ES" sz="1800" dirty="0">
                <a:latin typeface="Rogers" pitchFamily="2" charset="0"/>
                <a:ea typeface="Roboto Slab" pitchFamily="2" charset="0"/>
              </a:rPr>
              <a:t>Teodora Martín Martínez</a:t>
            </a:r>
            <a:r>
              <a:rPr lang="es-ES" sz="2200" dirty="0">
                <a:latin typeface="Roboto Slab" pitchFamily="2" charset="0"/>
                <a:ea typeface="Roboto Slab" pitchFamily="2" charset="0"/>
              </a:rPr>
              <a:t>, conocida como </a:t>
            </a:r>
            <a:r>
              <a:rPr lang="es-ES" sz="1800" dirty="0">
                <a:latin typeface="Rogers" pitchFamily="2" charset="0"/>
                <a:ea typeface="Roboto Slab" pitchFamily="2" charset="0"/>
              </a:rPr>
              <a:t>Dora</a:t>
            </a:r>
            <a:r>
              <a:rPr lang="es-ES" sz="2200" dirty="0">
                <a:latin typeface="Roboto Slab" pitchFamily="2" charset="0"/>
                <a:ea typeface="Roboto Slab" pitchFamily="2" charset="0"/>
              </a:rPr>
              <a:t>,</a:t>
            </a:r>
            <a:r>
              <a:rPr lang="es-ES" sz="2200" b="1" dirty="0">
                <a:latin typeface="Roboto Slab" pitchFamily="2" charset="0"/>
                <a:ea typeface="Roboto Slab" pitchFamily="2" charset="0"/>
              </a:rPr>
              <a:t> </a:t>
            </a:r>
            <a:r>
              <a:rPr lang="es-ES" sz="2200" dirty="0">
                <a:latin typeface="Roboto Slab" pitchFamily="2" charset="0"/>
                <a:ea typeface="Roboto Slab" pitchFamily="2" charset="0"/>
              </a:rPr>
              <a:t>nació en Madrigal de las Altas Torres, el 1 de abril de 1923, en el seno de una familia trabajadora y muy numerosa.</a:t>
            </a:r>
            <a:endParaRPr lang="es-ES" sz="2200" dirty="0">
              <a:latin typeface="Roboto Slab" pitchFamily="2" charset="0"/>
              <a:ea typeface="Roboto Slab" pitchFamily="2" charset="0"/>
              <a:cs typeface="Calibri"/>
            </a:endParaRPr>
          </a:p>
          <a:p>
            <a:pPr marL="0" indent="0" algn="ctr">
              <a:buNone/>
            </a:pPr>
            <a:r>
              <a:rPr lang="es-ES" sz="2200" dirty="0">
                <a:latin typeface="Roboto Slab" pitchFamily="2" charset="0"/>
                <a:ea typeface="Roboto Slab" pitchFamily="2" charset="0"/>
              </a:rPr>
              <a:t>Hija de Dionisio y Julia, es la mayor de 10 hermanos, aunque solo llegaron a adultos 8.</a:t>
            </a:r>
            <a:endParaRPr lang="es-ES" sz="2200" dirty="0">
              <a:latin typeface="Roboto Slab" pitchFamily="2" charset="0"/>
              <a:ea typeface="Roboto Slab" pitchFamily="2" charset="0"/>
              <a:cs typeface="Calibri"/>
            </a:endParaRPr>
          </a:p>
          <a:p>
            <a:pPr marL="0" indent="0">
              <a:buNone/>
            </a:pPr>
            <a:endParaRPr lang="es-ES" sz="2400" dirty="0">
              <a:latin typeface="Roboto Slab" pitchFamily="2" charset="0"/>
              <a:ea typeface="Roboto Slab" pitchFamily="2" charset="0"/>
              <a:cs typeface="Calibri"/>
            </a:endParaRPr>
          </a:p>
        </p:txBody>
      </p:sp>
      <p:pic>
        <p:nvPicPr>
          <p:cNvPr id="4" name="Imagen 4" descr="Foto en blanco y negro de una persona&#10;&#10;Descripción generada automáticamente">
            <a:extLst>
              <a:ext uri="{FF2B5EF4-FFF2-40B4-BE49-F238E27FC236}">
                <a16:creationId xmlns:a16="http://schemas.microsoft.com/office/drawing/2014/main" id="{926B442D-4382-4172-2341-9FC6CE4A7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51"/>
          <a:stretch/>
        </p:blipFill>
        <p:spPr>
          <a:xfrm>
            <a:off x="4641866" y="10"/>
            <a:ext cx="4502133" cy="6857990"/>
          </a:xfrm>
          <a:prstGeom prst="rect">
            <a:avLst/>
          </a:prstGeom>
          <a:effectLst/>
        </p:spPr>
      </p:pic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546E0EE-CA3D-9753-AD1A-434F28132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10" y="50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CUMPLE ABUELA 100\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504" y="1013861"/>
            <a:ext cx="4128384" cy="550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E:\foto abu\fotos abu\IMG-20180315-WA01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8869" y="3526096"/>
            <a:ext cx="2946941" cy="2992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4971" t="18868" r="16368"/>
          <a:stretch>
            <a:fillRect/>
          </a:stretch>
        </p:blipFill>
        <p:spPr bwMode="auto">
          <a:xfrm>
            <a:off x="977601" y="1013861"/>
            <a:ext cx="2948209" cy="23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B5F36DDD-6700-E2E4-CDDA-6BE33EAD3953}"/>
              </a:ext>
            </a:extLst>
          </p:cNvPr>
          <p:cNvSpPr txBox="1">
            <a:spLocks/>
          </p:cNvSpPr>
          <p:nvPr/>
        </p:nvSpPr>
        <p:spPr>
          <a:xfrm>
            <a:off x="238283" y="133142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Cuatro Generaciones</a:t>
            </a:r>
          </a:p>
        </p:txBody>
      </p:sp>
    </p:spTree>
    <p:extLst>
      <p:ext uri="{BB962C8B-B14F-4D97-AF65-F5344CB8AC3E}">
        <p14:creationId xmlns:p14="http://schemas.microsoft.com/office/powerpoint/2010/main" val="2363023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316" y="1141104"/>
            <a:ext cx="7333367" cy="530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746B0E8D-AED0-C0F2-1940-F473F95F0C08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Las Dos Matriarcas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6" descr="Niño parado enfrente de un edificio&#10;&#10;Descripción generada automáticamente">
            <a:extLst>
              <a:ext uri="{FF2B5EF4-FFF2-40B4-BE49-F238E27FC236}">
                <a16:creationId xmlns:a16="http://schemas.microsoft.com/office/drawing/2014/main" id="{E98EAF80-3742-41E2-DA54-914900416C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6700" y="0"/>
            <a:ext cx="3797300" cy="477694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n 8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025D0D05-0328-356D-5764-D662D2FD3C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948" b="3368"/>
          <a:stretch/>
        </p:blipFill>
        <p:spPr>
          <a:xfrm rot="16200000">
            <a:off x="674763" y="-674762"/>
            <a:ext cx="4073377" cy="5422902"/>
          </a:xfrm>
          <a:prstGeom prst="rect">
            <a:avLst/>
          </a:prstGeom>
        </p:spPr>
      </p:pic>
      <p:pic>
        <p:nvPicPr>
          <p:cNvPr id="4" name="Imagen 4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69470E90-AD84-F132-4AC6-821BCE4FC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164" y="3429000"/>
            <a:ext cx="4580530" cy="3429000"/>
          </a:xfrm>
          <a:prstGeom prst="rect">
            <a:avLst/>
          </a:prstGeom>
        </p:spPr>
      </p:pic>
      <p:pic>
        <p:nvPicPr>
          <p:cNvPr id="7" name="Imagen 5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0827DCFF-40DF-E001-ECEA-B6AE969BFB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3428998"/>
            <a:ext cx="4572001" cy="3429001"/>
          </a:xfrm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1A3CD894-A792-E4CC-CA9D-C26F0B632608}"/>
              </a:ext>
            </a:extLst>
          </p:cNvPr>
          <p:cNvSpPr txBox="1">
            <a:spLocks/>
          </p:cNvSpPr>
          <p:nvPr/>
        </p:nvSpPr>
        <p:spPr>
          <a:xfrm>
            <a:off x="201168" y="5864609"/>
            <a:ext cx="3878454" cy="834999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Los Hermanos</a:t>
            </a:r>
          </a:p>
        </p:txBody>
      </p:sp>
    </p:spTree>
    <p:extLst>
      <p:ext uri="{BB962C8B-B14F-4D97-AF65-F5344CB8AC3E}">
        <p14:creationId xmlns:p14="http://schemas.microsoft.com/office/powerpoint/2010/main" val="105699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blob:https://web.whatsapp.com/5f275034-3da5-4b4c-8f9d-3b9fcec087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436" name="AutoShape 4" descr="blob:https://web.whatsapp.com/5f275034-3da5-4b4c-8f9d-3b9fcec0879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052" y="258548"/>
            <a:ext cx="4038600" cy="317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id="{477A4E38-564B-97F9-A720-DE76182415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16052" y="3597537"/>
            <a:ext cx="4038600" cy="30289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4"/>
          <a:srcRect t="5456" b="31656"/>
          <a:stretch/>
        </p:blipFill>
        <p:spPr bwMode="auto">
          <a:xfrm>
            <a:off x="4657852" y="258548"/>
            <a:ext cx="4038600" cy="317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6" descr="Grupo de personas sentadas en una mesa&#10;&#10;Descripción generada automáticamente">
            <a:extLst>
              <a:ext uri="{FF2B5EF4-FFF2-40B4-BE49-F238E27FC236}">
                <a16:creationId xmlns:a16="http://schemas.microsoft.com/office/drawing/2014/main" id="{D473E34D-69E2-3398-FC27-8447301167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5152" y="3597537"/>
            <a:ext cx="4038600" cy="30289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202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Un grupo de personas posando junto a un cuerpo de agua&#10;&#10;Descripción generada automáticamente">
            <a:extLst>
              <a:ext uri="{FF2B5EF4-FFF2-40B4-BE49-F238E27FC236}">
                <a16:creationId xmlns:a16="http://schemas.microsoft.com/office/drawing/2014/main" id="{ACBAB9E9-218E-66EB-8E57-5B1091D303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343" r="1797" b="3343"/>
          <a:stretch/>
        </p:blipFill>
        <p:spPr>
          <a:xfrm rot="16200000">
            <a:off x="2344640" y="-1133779"/>
            <a:ext cx="4454719" cy="9143999"/>
          </a:xfrm>
        </p:spPr>
      </p:pic>
    </p:spTree>
    <p:extLst>
      <p:ext uri="{BB962C8B-B14F-4D97-AF65-F5344CB8AC3E}">
        <p14:creationId xmlns:p14="http://schemas.microsoft.com/office/powerpoint/2010/main" val="49531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foto abu\fotos abu\IMG-20180315-WA0149.jpg"/>
          <p:cNvPicPr>
            <a:picLocks noChangeAspect="1" noChangeArrowheads="1"/>
          </p:cNvPicPr>
          <p:nvPr/>
        </p:nvPicPr>
        <p:blipFill rotWithShape="1">
          <a:blip r:embed="rId2"/>
          <a:srcRect l="5883" t="10747" r="6854" b="7944"/>
          <a:stretch/>
        </p:blipFill>
        <p:spPr bwMode="auto">
          <a:xfrm>
            <a:off x="4911885" y="1030705"/>
            <a:ext cx="3922138" cy="48727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FC76FA13-8F25-B15E-5DA9-45CA9C9679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2616" b="1700"/>
          <a:stretch/>
        </p:blipFill>
        <p:spPr>
          <a:xfrm>
            <a:off x="373987" y="1030705"/>
            <a:ext cx="3922138" cy="25205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995F0CDD-ECBD-0216-D0EA-41E110C135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74363" y="3551210"/>
            <a:ext cx="3921373" cy="29410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E4D74DFF-F9DE-C413-BBAE-23293B267DC9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43337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Lunes de Aguas</a:t>
            </a:r>
          </a:p>
        </p:txBody>
      </p:sp>
      <p:sp>
        <p:nvSpPr>
          <p:cNvPr id="4" name="3 Título">
            <a:extLst>
              <a:ext uri="{FF2B5EF4-FFF2-40B4-BE49-F238E27FC236}">
                <a16:creationId xmlns:a16="http://schemas.microsoft.com/office/drawing/2014/main" id="{5D3F3B0D-B8F9-47D3-CC92-C0AC4A476619}"/>
              </a:ext>
            </a:extLst>
          </p:cNvPr>
          <p:cNvSpPr txBox="1">
            <a:spLocks/>
          </p:cNvSpPr>
          <p:nvPr/>
        </p:nvSpPr>
        <p:spPr>
          <a:xfrm>
            <a:off x="4911885" y="5903414"/>
            <a:ext cx="3922138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El Corpus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D211237-6EF8-C3D7-5AB4-04A2781DE017}"/>
              </a:ext>
            </a:extLst>
          </p:cNvPr>
          <p:cNvCxnSpPr>
            <a:cxnSpLocks/>
          </p:cNvCxnSpPr>
          <p:nvPr/>
        </p:nvCxnSpPr>
        <p:spPr>
          <a:xfrm>
            <a:off x="4599432" y="475488"/>
            <a:ext cx="0" cy="6016752"/>
          </a:xfrm>
          <a:prstGeom prst="line">
            <a:avLst/>
          </a:prstGeom>
          <a:ln w="28575">
            <a:solidFill>
              <a:srgbClr val="B50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22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230F3BE6-56EC-4A22-0418-CF857B64FB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712" r="2606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71455D6D-6D1C-206A-BF1D-452894D032AC}"/>
              </a:ext>
            </a:extLst>
          </p:cNvPr>
          <p:cNvSpPr txBox="1">
            <a:spLocks/>
          </p:cNvSpPr>
          <p:nvPr/>
        </p:nvSpPr>
        <p:spPr>
          <a:xfrm>
            <a:off x="137160" y="140465"/>
            <a:ext cx="3392424" cy="834999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Tus Primas</a:t>
            </a:r>
          </a:p>
        </p:txBody>
      </p:sp>
    </p:spTree>
    <p:extLst>
      <p:ext uri="{BB962C8B-B14F-4D97-AF65-F5344CB8AC3E}">
        <p14:creationId xmlns:p14="http://schemas.microsoft.com/office/powerpoint/2010/main" val="284027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Un grupo de personas posando en la calle&#10;&#10;Descripción generada automáticamente">
            <a:extLst>
              <a:ext uri="{FF2B5EF4-FFF2-40B4-BE49-F238E27FC236}">
                <a16:creationId xmlns:a16="http://schemas.microsoft.com/office/drawing/2014/main" id="{F5E84AF5-1425-8021-030F-A11AE6231A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30142" y="641548"/>
            <a:ext cx="3838999" cy="58461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5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FE417B1F-2153-3B6D-76A3-0F1CF357CE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846" r="5806" b="1"/>
          <a:stretch/>
        </p:blipFill>
        <p:spPr>
          <a:xfrm>
            <a:off x="302577" y="1862479"/>
            <a:ext cx="4510638" cy="3404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0AA52708-5BC6-D06C-79EF-AFFFC087A3F7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Tus Hijos</a:t>
            </a:r>
          </a:p>
        </p:txBody>
      </p:sp>
    </p:spTree>
    <p:extLst>
      <p:ext uri="{BB962C8B-B14F-4D97-AF65-F5344CB8AC3E}">
        <p14:creationId xmlns:p14="http://schemas.microsoft.com/office/powerpoint/2010/main" val="1050134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Un periódico con la foto de un grupo de personas&#10;&#10;Descripción generada automáticamente">
            <a:extLst>
              <a:ext uri="{FF2B5EF4-FFF2-40B4-BE49-F238E27FC236}">
                <a16:creationId xmlns:a16="http://schemas.microsoft.com/office/drawing/2014/main" id="{88C0B2AE-A33B-A1BE-BE2F-CCD73A5E6F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622698" y="-694676"/>
            <a:ext cx="5929978" cy="9175374"/>
          </a:xfrm>
        </p:spPr>
      </p:pic>
      <p:sp>
        <p:nvSpPr>
          <p:cNvPr id="2" name="4 Rectángulo">
            <a:extLst>
              <a:ext uri="{FF2B5EF4-FFF2-40B4-BE49-F238E27FC236}">
                <a16:creationId xmlns:a16="http://schemas.microsoft.com/office/drawing/2014/main" id="{98DBC1B3-7CCC-2361-80DE-0DAEDAD91F71}"/>
              </a:ext>
            </a:extLst>
          </p:cNvPr>
          <p:cNvSpPr/>
          <p:nvPr/>
        </p:nvSpPr>
        <p:spPr>
          <a:xfrm>
            <a:off x="1858489" y="5771632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3 Título">
            <a:extLst>
              <a:ext uri="{FF2B5EF4-FFF2-40B4-BE49-F238E27FC236}">
                <a16:creationId xmlns:a16="http://schemas.microsoft.com/office/drawing/2014/main" id="{473F79B1-FB42-C761-B3BC-B2D50BC84C0B}"/>
              </a:ext>
            </a:extLst>
          </p:cNvPr>
          <p:cNvSpPr txBox="1">
            <a:spLocks/>
          </p:cNvSpPr>
          <p:nvPr/>
        </p:nvSpPr>
        <p:spPr>
          <a:xfrm>
            <a:off x="238283" y="54892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Ya eres Abuela</a:t>
            </a:r>
          </a:p>
        </p:txBody>
      </p:sp>
    </p:spTree>
    <p:extLst>
      <p:ext uri="{BB962C8B-B14F-4D97-AF65-F5344CB8AC3E}">
        <p14:creationId xmlns:p14="http://schemas.microsoft.com/office/powerpoint/2010/main" val="272968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2000" y="268265"/>
            <a:ext cx="8280000" cy="6321470"/>
          </a:xfrm>
          <a:solidFill>
            <a:srgbClr val="F8F8F8">
              <a:alpha val="50196"/>
            </a:srgbClr>
          </a:solidFill>
        </p:spPr>
        <p:txBody>
          <a:bodyPr vert="horz" lIns="360000" tIns="360000" rIns="252000" bIns="45720" rtlCol="0" anchor="t">
            <a:noAutofit/>
          </a:bodyPr>
          <a:lstStyle/>
          <a:p>
            <a:pPr marL="0" indent="0" algn="just">
              <a:spcBef>
                <a:spcPts val="1400"/>
              </a:spcBef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S</a:t>
            </a:r>
            <a:r>
              <a:rPr lang="es-ES" sz="2400" dirty="0">
                <a:latin typeface="Roboto Slab" pitchFamily="2" charset="0"/>
                <a:ea typeface="Roboto Slab" pitchFamily="2" charset="0"/>
                <a:cs typeface="+mn-lt"/>
              </a:rPr>
              <a:t>iempre ha tenido madera de líder y entre sus aficiones favoritas destaca la literatura. Ha escrito poesías, villancicos y cartas que leía a sus hijos cuando eran pequeños; también es muy artista con los arreglos florales.</a:t>
            </a:r>
            <a:endParaRPr lang="es-ES" sz="2400" dirty="0">
              <a:latin typeface="Roboto Slab" pitchFamily="2" charset="0"/>
              <a:ea typeface="Roboto Slab" pitchFamily="2" charset="0"/>
              <a:cs typeface="Calibri"/>
            </a:endParaRPr>
          </a:p>
          <a:p>
            <a:pPr marL="0" indent="0" algn="just"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A</a:t>
            </a:r>
            <a:r>
              <a:rPr lang="es-ES" sz="2400" dirty="0">
                <a:latin typeface="Roboto Slab" pitchFamily="2" charset="0"/>
                <a:ea typeface="Roboto Slab" pitchFamily="2" charset="0"/>
              </a:rPr>
              <a:t> los 16 años se marchó a Madrid para trabajar en la Real Fábrica de Tapices con el fin de ayudar a su familia, ya que los tiempos eran difíciles en aquella época y más en familia tan numerosa.</a:t>
            </a:r>
            <a:endParaRPr lang="es-ES" sz="2400" dirty="0">
              <a:latin typeface="Roboto Slab" pitchFamily="2" charset="0"/>
              <a:ea typeface="Roboto Slab" pitchFamily="2" charset="0"/>
              <a:cs typeface="Calibri"/>
            </a:endParaRPr>
          </a:p>
          <a:p>
            <a:pPr marL="0" indent="0" algn="just"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D</a:t>
            </a:r>
            <a:r>
              <a:rPr lang="es-ES" sz="2400" dirty="0">
                <a:latin typeface="Roboto Slab" pitchFamily="2" charset="0"/>
                <a:ea typeface="Roboto Slab" pitchFamily="2" charset="0"/>
              </a:rPr>
              <a:t>e la Real Fábrica salió para casarse con Julián, un empleado de banca, coladito por sus huesos.</a:t>
            </a:r>
            <a:endParaRPr lang="es-ES" sz="2400" dirty="0">
              <a:latin typeface="Roboto Slab" pitchFamily="2" charset="0"/>
              <a:ea typeface="Roboto Slab" pitchFamily="2" charset="0"/>
              <a:cs typeface="Calibri"/>
            </a:endParaRPr>
          </a:p>
          <a:p>
            <a:pPr marL="0" indent="0" algn="just"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T</a:t>
            </a:r>
            <a:r>
              <a:rPr lang="es-ES" sz="2400" dirty="0">
                <a:latin typeface="Roboto Slab" pitchFamily="2" charset="0"/>
                <a:ea typeface="Roboto Slab" pitchFamily="2" charset="0"/>
              </a:rPr>
              <a:t>uvieron tres hijos.</a:t>
            </a:r>
            <a:endParaRPr lang="es-ES" sz="2400" dirty="0">
              <a:latin typeface="Roboto Slab" pitchFamily="2" charset="0"/>
              <a:ea typeface="Roboto Slab" pitchFamily="2" charset="0"/>
              <a:cs typeface="Calibri"/>
            </a:endParaRP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5C07C8-80C9-2013-F82A-E11B72CDD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1854" y="8644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000">
        <p15:prstTrans prst="peelOff"/>
      </p:transition>
    </mc:Choice>
    <mc:Fallback xmlns="">
      <p:transition spd="slow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659" y="1557859"/>
            <a:ext cx="4287587" cy="412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3479" y="824188"/>
            <a:ext cx="3763501" cy="55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DB5F19F0-EE6E-9553-E07A-89F3A1DD114B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Los Nietos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foto abu\fotos abu\IMG-20160207-WA00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0624" y="2304986"/>
            <a:ext cx="4038600" cy="26957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1686" y="1626439"/>
            <a:ext cx="3934562" cy="41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3 Título">
            <a:extLst>
              <a:ext uri="{FF2B5EF4-FFF2-40B4-BE49-F238E27FC236}">
                <a16:creationId xmlns:a16="http://schemas.microsoft.com/office/drawing/2014/main" id="{FE04CFED-E3AC-ECBA-CD40-5ECD718BA00B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Los Nietos</a:t>
            </a:r>
          </a:p>
        </p:txBody>
      </p:sp>
    </p:spTree>
    <p:extLst>
      <p:ext uri="{BB962C8B-B14F-4D97-AF65-F5344CB8AC3E}">
        <p14:creationId xmlns:p14="http://schemas.microsoft.com/office/powerpoint/2010/main" val="67316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0777" y="892284"/>
            <a:ext cx="290057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27356" y="892284"/>
            <a:ext cx="2509294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/>
          <a:srcRect r="19864"/>
          <a:stretch/>
        </p:blipFill>
        <p:spPr bwMode="auto">
          <a:xfrm>
            <a:off x="303894" y="1680582"/>
            <a:ext cx="2830875" cy="382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3 Título">
            <a:extLst>
              <a:ext uri="{FF2B5EF4-FFF2-40B4-BE49-F238E27FC236}">
                <a16:creationId xmlns:a16="http://schemas.microsoft.com/office/drawing/2014/main" id="{18247B5E-9E73-33D7-A75B-582BC7EB7742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4187413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Los Nietos</a:t>
            </a:r>
          </a:p>
        </p:txBody>
      </p:sp>
    </p:spTree>
    <p:extLst>
      <p:ext uri="{BB962C8B-B14F-4D97-AF65-F5344CB8AC3E}">
        <p14:creationId xmlns:p14="http://schemas.microsoft.com/office/powerpoint/2010/main" val="79164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foto abu\fotos abu\Mamá con Hervé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8853" y="2464762"/>
            <a:ext cx="4505376" cy="2534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Marcador de contenido 5" descr="Imagen que contiene exterior, persona, camino, calle&#10;&#10;Descripción generada automáticamente">
            <a:extLst>
              <a:ext uri="{FF2B5EF4-FFF2-40B4-BE49-F238E27FC236}">
                <a16:creationId xmlns:a16="http://schemas.microsoft.com/office/drawing/2014/main" id="{1DB47194-7764-69CD-F9F9-217F1F25EB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38346" y="1077096"/>
            <a:ext cx="3786801" cy="50490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F73592FF-7F60-6668-1201-A2D77F97E8D4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4187413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Los Postizos</a:t>
            </a:r>
          </a:p>
        </p:txBody>
      </p:sp>
    </p:spTree>
    <p:extLst>
      <p:ext uri="{BB962C8B-B14F-4D97-AF65-F5344CB8AC3E}">
        <p14:creationId xmlns:p14="http://schemas.microsoft.com/office/powerpoint/2010/main" val="12817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967" y="398676"/>
            <a:ext cx="3831897" cy="609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481" y="398676"/>
            <a:ext cx="4488148" cy="299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8B8B8365-F81B-1DD3-2765-F4C244420D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6978"/>
          <a:stretch/>
        </p:blipFill>
        <p:spPr>
          <a:xfrm>
            <a:off x="4342480" y="3503802"/>
            <a:ext cx="4488148" cy="2992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7">
            <a:extLst>
              <a:ext uri="{FF2B5EF4-FFF2-40B4-BE49-F238E27FC236}">
                <a16:creationId xmlns:a16="http://schemas.microsoft.com/office/drawing/2014/main" id="{D4C2DFBA-779E-72F7-E7FB-27235B11A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02" b="-2"/>
          <a:stretch/>
        </p:blipFill>
        <p:spPr>
          <a:xfrm>
            <a:off x="3618403" y="1627632"/>
            <a:ext cx="5242321" cy="3921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5">
            <a:extLst>
              <a:ext uri="{FF2B5EF4-FFF2-40B4-BE49-F238E27FC236}">
                <a16:creationId xmlns:a16="http://schemas.microsoft.com/office/drawing/2014/main" id="{67BDEA23-A255-74E5-0C18-8E4FF4A1B76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r="-3" b="19917"/>
          <a:stretch/>
        </p:blipFill>
        <p:spPr>
          <a:xfrm>
            <a:off x="283276" y="1627632"/>
            <a:ext cx="3182806" cy="3921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3 Título">
            <a:extLst>
              <a:ext uri="{FF2B5EF4-FFF2-40B4-BE49-F238E27FC236}">
                <a16:creationId xmlns:a16="http://schemas.microsoft.com/office/drawing/2014/main" id="{3C50CA9B-E77A-4D6A-E61A-E388C37BAE7D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5275549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Nos vamos de Boda</a:t>
            </a:r>
          </a:p>
        </p:txBody>
      </p:sp>
    </p:spTree>
    <p:extLst>
      <p:ext uri="{BB962C8B-B14F-4D97-AF65-F5344CB8AC3E}">
        <p14:creationId xmlns:p14="http://schemas.microsoft.com/office/powerpoint/2010/main" val="292070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770" y="689864"/>
            <a:ext cx="3642444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386" y="1338188"/>
            <a:ext cx="4522844" cy="418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foto abu\fotos abu\IMG-20180315-WA00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1400" y="1889909"/>
            <a:ext cx="4134400" cy="3100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43" name="Picture 3" descr="D:\CUMPLE ABUELA 100\89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2" y="1390511"/>
            <a:ext cx="4134400" cy="40769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5">
            <a:extLst>
              <a:ext uri="{FF2B5EF4-FFF2-40B4-BE49-F238E27FC236}">
                <a16:creationId xmlns:a16="http://schemas.microsoft.com/office/drawing/2014/main" id="{C34C1061-8383-AD44-AFB5-3DDFCE701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933" r="6933"/>
          <a:stretch/>
        </p:blipFill>
        <p:spPr>
          <a:xfrm>
            <a:off x="4215384" y="-1354"/>
            <a:ext cx="5143500" cy="6858000"/>
          </a:xfrm>
          <a:prstGeom prst="rect">
            <a:avLst/>
          </a:prstGeom>
        </p:spPr>
      </p:pic>
      <p:pic>
        <p:nvPicPr>
          <p:cNvPr id="61442" name="Picture 2" descr="D:\CUMPLE ABUELA 100\90.JPG"/>
          <p:cNvPicPr>
            <a:picLocks noChangeAspect="1" noChangeArrowheads="1"/>
          </p:cNvPicPr>
          <p:nvPr/>
        </p:nvPicPr>
        <p:blipFill rotWithShape="1">
          <a:blip r:embed="rId3"/>
          <a:srcRect l="7966"/>
          <a:stretch/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foto abu\fotos abu\IMG-20160319-WA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440" y="4223223"/>
            <a:ext cx="3999264" cy="22520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 descr="E:\foto abu\WhatsApp Image 2023-02-20 at 16.16.38 (3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554" y="1122816"/>
            <a:ext cx="3924046" cy="53524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6" name="Picture 4" descr="D:\Mario.jpg"/>
          <p:cNvPicPr>
            <a:picLocks noChangeAspect="1" noChangeArrowheads="1"/>
          </p:cNvPicPr>
          <p:nvPr/>
        </p:nvPicPr>
        <p:blipFill rotWithShape="1">
          <a:blip r:embed="rId4"/>
          <a:srcRect t="13370" b="13345"/>
          <a:stretch/>
        </p:blipFill>
        <p:spPr bwMode="auto">
          <a:xfrm>
            <a:off x="5145799" y="1122816"/>
            <a:ext cx="3032273" cy="2962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9B78E916-6720-4E76-5F5C-6835974994F4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5275549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Los Biznietos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2000" y="1166018"/>
            <a:ext cx="8280000" cy="4525963"/>
          </a:xfrm>
          <a:solidFill>
            <a:srgbClr val="F8F8F8">
              <a:alpha val="50196"/>
            </a:srgbClr>
          </a:solidFill>
        </p:spPr>
        <p:txBody>
          <a:bodyPr vert="horz" lIns="360000" tIns="360000" rIns="288000" bIns="360000" rtlCol="0" anchor="t"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L</a:t>
            </a:r>
            <a:r>
              <a:rPr lang="es-ES" sz="2400" dirty="0">
                <a:latin typeface="Roboto Slab" pitchFamily="2" charset="0"/>
                <a:ea typeface="Roboto Slab" pitchFamily="2" charset="0"/>
              </a:rPr>
              <a:t>a vida le ha dado, además de tres hijos, siete nietos y tres biznietos… ahora casi cuatro; esperamos el siguiente para mayo.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100 años</a:t>
            </a:r>
            <a:r>
              <a:rPr lang="es-ES" sz="2400" dirty="0">
                <a:latin typeface="Roboto Slab" pitchFamily="2" charset="0"/>
                <a:ea typeface="Roboto Slab" pitchFamily="2" charset="0"/>
              </a:rPr>
              <a:t> de vida dan para mucho: tiempos muy buenos y algunos malos con enfermedades…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A</a:t>
            </a:r>
            <a:r>
              <a:rPr lang="es-ES" sz="2400" dirty="0">
                <a:latin typeface="Roboto Slab" pitchFamily="2" charset="0"/>
                <a:ea typeface="Roboto Slab" pitchFamily="2" charset="0"/>
              </a:rPr>
              <a:t>quí nos vamos a quedar con los buenos.</a:t>
            </a:r>
            <a:endParaRPr lang="es-ES" sz="2400" dirty="0">
              <a:latin typeface="Roboto Slab" pitchFamily="2" charset="0"/>
              <a:ea typeface="Roboto Slab" pitchFamily="2" charset="0"/>
              <a:cs typeface="Calibri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>
                <a:solidFill>
                  <a:srgbClr val="C00000"/>
                </a:solidFill>
                <a:latin typeface="Rogers" pitchFamily="2" charset="0"/>
                <a:ea typeface="Roboto Slab" pitchFamily="2" charset="0"/>
                <a:cs typeface="+mn-lt"/>
              </a:rPr>
              <a:t>Y</a:t>
            </a:r>
            <a:r>
              <a:rPr lang="es-ES" sz="2400" dirty="0">
                <a:latin typeface="Roboto Slab" pitchFamily="2" charset="0"/>
                <a:ea typeface="Roboto Slab" pitchFamily="2" charset="0"/>
              </a:rPr>
              <a:t> sin más dilación pasamos a la parte gráfica porque una imagen vale más que mil palabras.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963C0C-4E21-CF40-9262-A66B2F17E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0069" y="11551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8000">
        <p15:prstTrans prst="peelOff"/>
      </p:transition>
    </mc:Choice>
    <mc:Fallback xmlns="">
      <p:transition spd="slow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158" y="1152188"/>
            <a:ext cx="7095684" cy="532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3 Título">
            <a:extLst>
              <a:ext uri="{FF2B5EF4-FFF2-40B4-BE49-F238E27FC236}">
                <a16:creationId xmlns:a16="http://schemas.microsoft.com/office/drawing/2014/main" id="{28E77481-C594-D925-02B9-7BD6EA3E2797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5275549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Y los de plástico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648" y="936971"/>
            <a:ext cx="8394704" cy="556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DD0AB68E-BB5C-03A1-411C-CE20108E5D96}"/>
              </a:ext>
            </a:extLst>
          </p:cNvPr>
          <p:cNvSpPr txBox="1">
            <a:spLocks/>
          </p:cNvSpPr>
          <p:nvPr/>
        </p:nvSpPr>
        <p:spPr>
          <a:xfrm>
            <a:off x="238283" y="101972"/>
            <a:ext cx="5275549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Casi todos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CUMPLE ABUELA 100\91.jpg"/>
          <p:cNvPicPr>
            <a:picLocks noChangeAspect="1" noChangeArrowheads="1"/>
          </p:cNvPicPr>
          <p:nvPr/>
        </p:nvPicPr>
        <p:blipFill rotWithShape="1">
          <a:blip r:embed="rId2"/>
          <a:srcRect t="4596" b="43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225D4A4A-F441-3F35-738F-415267F57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17" y="795528"/>
            <a:ext cx="8546766" cy="5266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84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354830C3-2A68-98B3-1CF3-83F7A4C287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1" r="667" b="25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46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606F80AB-7935-48A6-5030-603D779C4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" b="188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03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Imagen que contiene exterior, persona, pasto, joven&#10;&#10;Descripción generada automáticamente">
            <a:extLst>
              <a:ext uri="{FF2B5EF4-FFF2-40B4-BE49-F238E27FC236}">
                <a16:creationId xmlns:a16="http://schemas.microsoft.com/office/drawing/2014/main" id="{40791C40-F71E-A7D8-210C-49D7D26566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74904" y="1792049"/>
            <a:ext cx="4120896" cy="397151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6" descr="Imagen que contiene persona, edificio, sostener, paraguas&#10;&#10;Descripción generada automáticamente">
            <a:extLst>
              <a:ext uri="{FF2B5EF4-FFF2-40B4-BE49-F238E27FC236}">
                <a16:creationId xmlns:a16="http://schemas.microsoft.com/office/drawing/2014/main" id="{507982AC-23C6-37A3-CBE7-02B5DCA6D1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2" y="2500033"/>
            <a:ext cx="4120896" cy="2852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B9923F47-361A-B5FB-2B18-AD6265BFED47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4485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Trabajando en lo que te gusta</a:t>
            </a:r>
          </a:p>
        </p:txBody>
      </p:sp>
    </p:spTree>
    <p:extLst>
      <p:ext uri="{BB962C8B-B14F-4D97-AF65-F5344CB8AC3E}">
        <p14:creationId xmlns:p14="http://schemas.microsoft.com/office/powerpoint/2010/main" val="163612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D:\CUMPLE ABUELA 100\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317" y="1179863"/>
            <a:ext cx="3928683" cy="52382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D59BB7E0-0C44-8B5F-0D71-B6D943B7713E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4485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Cosas que te encantan...</a:t>
            </a:r>
          </a:p>
        </p:txBody>
      </p:sp>
      <p:sp>
        <p:nvSpPr>
          <p:cNvPr id="4" name="3 Título">
            <a:extLst>
              <a:ext uri="{FF2B5EF4-FFF2-40B4-BE49-F238E27FC236}">
                <a16:creationId xmlns:a16="http://schemas.microsoft.com/office/drawing/2014/main" id="{43297875-F078-2AAD-7F1F-983066FC76A5}"/>
              </a:ext>
            </a:extLst>
          </p:cNvPr>
          <p:cNvSpPr txBox="1">
            <a:spLocks/>
          </p:cNvSpPr>
          <p:nvPr/>
        </p:nvSpPr>
        <p:spPr>
          <a:xfrm>
            <a:off x="4716222" y="5322131"/>
            <a:ext cx="4136913" cy="1095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Portugal</a:t>
            </a:r>
          </a:p>
          <a:p>
            <a:pPr algn="l">
              <a:lnSpc>
                <a:spcPct val="120000"/>
              </a:lnSpc>
            </a:pPr>
            <a:r>
              <a:rPr lang="es-ES" sz="2400" dirty="0">
                <a:solidFill>
                  <a:srgbClr val="B50823"/>
                </a:solidFill>
                <a:latin typeface="Rogers" pitchFamily="2" charset="0"/>
              </a:rPr>
              <a:t>(Hija predilecta)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UMPLE ABUELA 100\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111" y="1188720"/>
            <a:ext cx="3964860" cy="5286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659" name="Picture 3" descr="D:\CUMPLE ABUELA 100\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031" y="1188720"/>
            <a:ext cx="3964860" cy="52864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3 Título">
            <a:extLst>
              <a:ext uri="{FF2B5EF4-FFF2-40B4-BE49-F238E27FC236}">
                <a16:creationId xmlns:a16="http://schemas.microsoft.com/office/drawing/2014/main" id="{876C1F63-252A-658D-77CF-A24521B5BE02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4485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Las compras y el aperitivo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82817"/>
            <a:ext cx="4076711" cy="528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563" name="Picture 3" descr="E:\foto abu\WhatsApp Image 2023-02-20 at 16.16.4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500" y="1182817"/>
            <a:ext cx="3966300" cy="528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747861F9-24FA-26A2-7559-8BDC0FAD9B65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4485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Ser una más, el chocolate...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238283" y="242097"/>
            <a:ext cx="8229600" cy="834999"/>
          </a:xfrm>
        </p:spPr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Tus Abuelos, Padres y Tíos.</a:t>
            </a:r>
          </a:p>
        </p:txBody>
      </p:sp>
      <p:pic>
        <p:nvPicPr>
          <p:cNvPr id="12" name="11 Marcador de contenido" descr="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147626" y="1269000"/>
            <a:ext cx="2684903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8 Marcador de contenido" descr="0.jpg"/>
          <p:cNvPicPr>
            <a:picLocks noChangeAspect="1"/>
          </p:cNvPicPr>
          <p:nvPr/>
        </p:nvPicPr>
        <p:blipFill>
          <a:blip r:embed="rId5" cstate="print"/>
          <a:srcRect l="11156" t="8587" r="40662" b="58002"/>
          <a:stretch>
            <a:fillRect/>
          </a:stretch>
        </p:blipFill>
        <p:spPr>
          <a:xfrm>
            <a:off x="314978" y="1269000"/>
            <a:ext cx="3291429" cy="4320000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314978" y="5718929"/>
            <a:ext cx="3291428" cy="674200"/>
          </a:xfrm>
          <a:prstGeom prst="rect">
            <a:avLst/>
          </a:prstGeom>
          <a:solidFill>
            <a:srgbClr val="F8F8F8">
              <a:alpha val="50196"/>
            </a:srgbClr>
          </a:solidFill>
        </p:spPr>
        <p:txBody>
          <a:bodyPr wrap="square" tIns="90000" bIns="90000" rtlCol="0" anchor="ctr">
            <a:spAutoFit/>
          </a:bodyPr>
          <a:lstStyle/>
          <a:p>
            <a:pPr algn="ctr"/>
            <a:r>
              <a:rPr lang="es-ES" sz="1600" dirty="0">
                <a:latin typeface="Roboto Slab" pitchFamily="2" charset="0"/>
                <a:ea typeface="Roboto Slab" pitchFamily="2" charset="0"/>
              </a:rPr>
              <a:t>Tus abuelos maternos, con tu tíos. Tu tía Dioni, tu 2º madre.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149379" y="5718929"/>
            <a:ext cx="2681396" cy="674199"/>
          </a:xfrm>
          <a:prstGeom prst="rect">
            <a:avLst/>
          </a:prstGeom>
          <a:solidFill>
            <a:srgbClr val="F8F8F8">
              <a:alpha val="50196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Tus Padres </a:t>
            </a:r>
          </a:p>
        </p:txBody>
      </p:sp>
      <p:pic>
        <p:nvPicPr>
          <p:cNvPr id="15" name="14 Imagen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4414" y="1269000"/>
            <a:ext cx="2185412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3784414" y="5718929"/>
            <a:ext cx="2185411" cy="674200"/>
          </a:xfrm>
          <a:prstGeom prst="rect">
            <a:avLst/>
          </a:prstGeom>
          <a:solidFill>
            <a:srgbClr val="F8F8F8">
              <a:alpha val="50196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Tu Madre</a:t>
            </a:r>
          </a:p>
        </p:txBody>
      </p:sp>
      <p:pic>
        <p:nvPicPr>
          <p:cNvPr id="5" name="La Morena de mi copla (Julio Romero de Torres)">
            <a:hlinkClick r:id="" action="ppaction://media"/>
            <a:extLst>
              <a:ext uri="{FF2B5EF4-FFF2-40B4-BE49-F238E27FC236}">
                <a16:creationId xmlns:a16="http://schemas.microsoft.com/office/drawing/2014/main" id="{0315E4D8-BB9F-35AB-BFCC-DFC70E456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9317" y="25319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:\CUMPLE ABUELA 100\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886" y="475488"/>
            <a:ext cx="3390600" cy="60277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14" y="1819820"/>
            <a:ext cx="4439981" cy="468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B52CA97C-E5C9-E6F9-EA11-DDA46B7A9253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4485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Juego de Mesa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CUMPLE ABUELA 100\60.JPG"/>
          <p:cNvPicPr>
            <a:picLocks noChangeAspect="1" noChangeArrowheads="1"/>
          </p:cNvPicPr>
          <p:nvPr/>
        </p:nvPicPr>
        <p:blipFill rotWithShape="1">
          <a:blip r:embed="rId2" cstate="print"/>
          <a:srcRect t="4714" b="3805"/>
          <a:stretch/>
        </p:blipFill>
        <p:spPr bwMode="auto">
          <a:xfrm>
            <a:off x="490293" y="912251"/>
            <a:ext cx="4182772" cy="2869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635" name="Picture 3" descr="D:\CUMPLE ABUELA 100\66.JPG"/>
          <p:cNvPicPr>
            <a:picLocks noChangeAspect="1" noChangeArrowheads="1"/>
          </p:cNvPicPr>
          <p:nvPr/>
        </p:nvPicPr>
        <p:blipFill rotWithShape="1">
          <a:blip r:embed="rId3"/>
          <a:srcRect l="11874"/>
          <a:stretch/>
        </p:blipFill>
        <p:spPr bwMode="auto">
          <a:xfrm>
            <a:off x="4869852" y="912251"/>
            <a:ext cx="3783224" cy="57239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637" name="Picture 5" descr="D:\CUMPLE ABUELA 100\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215627" y="3164499"/>
            <a:ext cx="2747027" cy="41964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438D4172-64DD-04B5-DD6B-4C5AFD74A812}"/>
              </a:ext>
            </a:extLst>
          </p:cNvPr>
          <p:cNvSpPr txBox="1">
            <a:spLocks/>
          </p:cNvSpPr>
          <p:nvPr/>
        </p:nvSpPr>
        <p:spPr>
          <a:xfrm>
            <a:off x="238283" y="77252"/>
            <a:ext cx="84485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Viajar</a:t>
            </a:r>
          </a:p>
        </p:txBody>
      </p:sp>
      <p:sp>
        <p:nvSpPr>
          <p:cNvPr id="4" name="8 CuadroTexto">
            <a:extLst>
              <a:ext uri="{FF2B5EF4-FFF2-40B4-BE49-F238E27FC236}">
                <a16:creationId xmlns:a16="http://schemas.microsoft.com/office/drawing/2014/main" id="{9C68AA44-A667-DFCB-C97C-F96219B62BC3}"/>
              </a:ext>
            </a:extLst>
          </p:cNvPr>
          <p:cNvSpPr txBox="1"/>
          <p:nvPr/>
        </p:nvSpPr>
        <p:spPr>
          <a:xfrm>
            <a:off x="2422812" y="3348677"/>
            <a:ext cx="2250253" cy="433405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400" dirty="0"/>
              <a:t>MARBELLA</a:t>
            </a:r>
          </a:p>
        </p:txBody>
      </p:sp>
      <p:sp>
        <p:nvSpPr>
          <p:cNvPr id="7" name="8 CuadroTexto">
            <a:extLst>
              <a:ext uri="{FF2B5EF4-FFF2-40B4-BE49-F238E27FC236}">
                <a16:creationId xmlns:a16="http://schemas.microsoft.com/office/drawing/2014/main" id="{F12386E8-9E94-E1D1-28C0-D94E81F0EA9D}"/>
              </a:ext>
            </a:extLst>
          </p:cNvPr>
          <p:cNvSpPr txBox="1"/>
          <p:nvPr/>
        </p:nvSpPr>
        <p:spPr>
          <a:xfrm>
            <a:off x="490293" y="3889201"/>
            <a:ext cx="2250253" cy="433405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400" dirty="0"/>
              <a:t>ASTURIAS</a:t>
            </a: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34D2A0C4-30EC-9D76-4F0A-E4C4890C4ECD}"/>
              </a:ext>
            </a:extLst>
          </p:cNvPr>
          <p:cNvSpPr txBox="1"/>
          <p:nvPr/>
        </p:nvSpPr>
        <p:spPr>
          <a:xfrm>
            <a:off x="6402823" y="912251"/>
            <a:ext cx="2250253" cy="433405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400" dirty="0"/>
              <a:t>CARAVACA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CUMPLE ABUELA 100\74.JPG"/>
          <p:cNvPicPr>
            <a:picLocks noChangeAspect="1" noChangeArrowheads="1"/>
          </p:cNvPicPr>
          <p:nvPr/>
        </p:nvPicPr>
        <p:blipFill rotWithShape="1">
          <a:blip r:embed="rId2" cstate="print"/>
          <a:srcRect t="4873" b="8391"/>
          <a:stretch/>
        </p:blipFill>
        <p:spPr bwMode="auto">
          <a:xfrm>
            <a:off x="520116" y="299913"/>
            <a:ext cx="3896481" cy="25347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8071" y="2937429"/>
            <a:ext cx="245581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4093" y="2937429"/>
            <a:ext cx="2700001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t="15626" b="1677"/>
          <a:stretch/>
        </p:blipFill>
        <p:spPr bwMode="auto">
          <a:xfrm>
            <a:off x="4537113" y="299912"/>
            <a:ext cx="4086774" cy="253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116" y="2937429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8 CuadroTexto">
            <a:extLst>
              <a:ext uri="{FF2B5EF4-FFF2-40B4-BE49-F238E27FC236}">
                <a16:creationId xmlns:a16="http://schemas.microsoft.com/office/drawing/2014/main" id="{7B51BD34-B10B-09A7-AC33-790188580367}"/>
              </a:ext>
            </a:extLst>
          </p:cNvPr>
          <p:cNvSpPr txBox="1"/>
          <p:nvPr/>
        </p:nvSpPr>
        <p:spPr>
          <a:xfrm>
            <a:off x="520113" y="2386584"/>
            <a:ext cx="1253823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ÁVILA</a:t>
            </a:r>
          </a:p>
        </p:txBody>
      </p:sp>
      <p:sp>
        <p:nvSpPr>
          <p:cNvPr id="4" name="8 CuadroTexto">
            <a:extLst>
              <a:ext uri="{FF2B5EF4-FFF2-40B4-BE49-F238E27FC236}">
                <a16:creationId xmlns:a16="http://schemas.microsoft.com/office/drawing/2014/main" id="{D4BC1FC5-E47B-78E5-5AEB-B4368C50FA16}"/>
              </a:ext>
            </a:extLst>
          </p:cNvPr>
          <p:cNvSpPr txBox="1"/>
          <p:nvPr/>
        </p:nvSpPr>
        <p:spPr>
          <a:xfrm>
            <a:off x="4537113" y="2386584"/>
            <a:ext cx="1506981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ZAMORA</a:t>
            </a:r>
          </a:p>
        </p:txBody>
      </p:sp>
      <p:sp>
        <p:nvSpPr>
          <p:cNvPr id="5" name="8 CuadroTexto">
            <a:extLst>
              <a:ext uri="{FF2B5EF4-FFF2-40B4-BE49-F238E27FC236}">
                <a16:creationId xmlns:a16="http://schemas.microsoft.com/office/drawing/2014/main" id="{4D721F95-60D1-0EE3-3DBC-97219BFF72DE}"/>
              </a:ext>
            </a:extLst>
          </p:cNvPr>
          <p:cNvSpPr txBox="1"/>
          <p:nvPr/>
        </p:nvSpPr>
        <p:spPr>
          <a:xfrm>
            <a:off x="520113" y="6089373"/>
            <a:ext cx="1506981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SEGOVIA</a:t>
            </a:r>
          </a:p>
        </p:txBody>
      </p:sp>
      <p:sp>
        <p:nvSpPr>
          <p:cNvPr id="7" name="8 CuadroTexto">
            <a:extLst>
              <a:ext uri="{FF2B5EF4-FFF2-40B4-BE49-F238E27FC236}">
                <a16:creationId xmlns:a16="http://schemas.microsoft.com/office/drawing/2014/main" id="{7599C57A-C2C1-5EC8-9394-637A5BB14257}"/>
              </a:ext>
            </a:extLst>
          </p:cNvPr>
          <p:cNvSpPr txBox="1"/>
          <p:nvPr/>
        </p:nvSpPr>
        <p:spPr>
          <a:xfrm>
            <a:off x="3344093" y="2937428"/>
            <a:ext cx="1996003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CARTAGENA</a:t>
            </a:r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CE94D80E-9D40-688E-666A-BA18A886FD31}"/>
              </a:ext>
            </a:extLst>
          </p:cNvPr>
          <p:cNvSpPr txBox="1"/>
          <p:nvPr/>
        </p:nvSpPr>
        <p:spPr>
          <a:xfrm>
            <a:off x="6168071" y="2935225"/>
            <a:ext cx="1567753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ARÉVALO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E:\foto abu\WhatsApp Image 2023-02-20 at 16.16.42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53" y="307612"/>
            <a:ext cx="1876456" cy="3335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3292" y="307612"/>
            <a:ext cx="1899132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709" name="Picture 5" descr="E:\foto abu\fotos abu\20140410_122832.jpg"/>
          <p:cNvPicPr>
            <a:picLocks noChangeAspect="1" noChangeArrowheads="1"/>
          </p:cNvPicPr>
          <p:nvPr/>
        </p:nvPicPr>
        <p:blipFill rotWithShape="1">
          <a:blip r:embed="rId4" cstate="print"/>
          <a:srcRect l="2644" r="1116"/>
          <a:stretch/>
        </p:blipFill>
        <p:spPr bwMode="auto">
          <a:xfrm>
            <a:off x="4471261" y="307612"/>
            <a:ext cx="4296225" cy="33480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t="3358" b="779"/>
          <a:stretch/>
        </p:blipFill>
        <p:spPr bwMode="auto">
          <a:xfrm>
            <a:off x="446802" y="3772216"/>
            <a:ext cx="3905622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1261" y="3772217"/>
            <a:ext cx="4296225" cy="280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8 CuadroTexto">
            <a:extLst>
              <a:ext uri="{FF2B5EF4-FFF2-40B4-BE49-F238E27FC236}">
                <a16:creationId xmlns:a16="http://schemas.microsoft.com/office/drawing/2014/main" id="{24FD65CB-FD3C-339F-7944-E04DB4585C5D}"/>
              </a:ext>
            </a:extLst>
          </p:cNvPr>
          <p:cNvSpPr txBox="1"/>
          <p:nvPr/>
        </p:nvSpPr>
        <p:spPr>
          <a:xfrm>
            <a:off x="462852" y="307612"/>
            <a:ext cx="1881090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1400" b="1" dirty="0"/>
              <a:t>COSTA CÁNTABRA</a:t>
            </a:r>
          </a:p>
        </p:txBody>
      </p:sp>
      <p:sp>
        <p:nvSpPr>
          <p:cNvPr id="4" name="8 CuadroTexto">
            <a:extLst>
              <a:ext uri="{FF2B5EF4-FFF2-40B4-BE49-F238E27FC236}">
                <a16:creationId xmlns:a16="http://schemas.microsoft.com/office/drawing/2014/main" id="{01281520-FCC0-8A5C-F733-E28BD6698205}"/>
              </a:ext>
            </a:extLst>
          </p:cNvPr>
          <p:cNvSpPr txBox="1"/>
          <p:nvPr/>
        </p:nvSpPr>
        <p:spPr>
          <a:xfrm>
            <a:off x="2453292" y="304768"/>
            <a:ext cx="1899131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b="1" dirty="0"/>
              <a:t>CANDELEDA</a:t>
            </a:r>
          </a:p>
        </p:txBody>
      </p:sp>
      <p:sp>
        <p:nvSpPr>
          <p:cNvPr id="5" name="8 CuadroTexto">
            <a:extLst>
              <a:ext uri="{FF2B5EF4-FFF2-40B4-BE49-F238E27FC236}">
                <a16:creationId xmlns:a16="http://schemas.microsoft.com/office/drawing/2014/main" id="{4D7CB926-8B6F-E69E-65D2-F2C0A0266EDF}"/>
              </a:ext>
            </a:extLst>
          </p:cNvPr>
          <p:cNvSpPr txBox="1"/>
          <p:nvPr/>
        </p:nvSpPr>
        <p:spPr>
          <a:xfrm>
            <a:off x="6868355" y="304768"/>
            <a:ext cx="1899131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SORBAS</a:t>
            </a:r>
          </a:p>
        </p:txBody>
      </p:sp>
      <p:sp>
        <p:nvSpPr>
          <p:cNvPr id="7" name="8 CuadroTexto">
            <a:extLst>
              <a:ext uri="{FF2B5EF4-FFF2-40B4-BE49-F238E27FC236}">
                <a16:creationId xmlns:a16="http://schemas.microsoft.com/office/drawing/2014/main" id="{68DD9B72-4285-09E8-3AD1-9DDB2895710C}"/>
              </a:ext>
            </a:extLst>
          </p:cNvPr>
          <p:cNvSpPr txBox="1"/>
          <p:nvPr/>
        </p:nvSpPr>
        <p:spPr>
          <a:xfrm>
            <a:off x="446802" y="6132009"/>
            <a:ext cx="1899131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GUISANDO</a:t>
            </a: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662AEC4E-70BD-625E-06FA-7489F876DBC4}"/>
              </a:ext>
            </a:extLst>
          </p:cNvPr>
          <p:cNvSpPr txBox="1"/>
          <p:nvPr/>
        </p:nvSpPr>
        <p:spPr>
          <a:xfrm>
            <a:off x="4471261" y="3772216"/>
            <a:ext cx="1899131" cy="448056"/>
          </a:xfrm>
          <a:prstGeom prst="rect">
            <a:avLst/>
          </a:prstGeom>
          <a:solidFill>
            <a:srgbClr val="F8F8F8">
              <a:alpha val="80000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000" dirty="0"/>
              <a:t>PARÍS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100 AÑOS ABU\IMG_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15864" y="2228001"/>
            <a:ext cx="3950717" cy="26402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9190" y="1572768"/>
            <a:ext cx="5945440" cy="3950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8D062A2E-F77B-8FA1-577B-9EC9F61D60DF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448517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 err="1">
                <a:solidFill>
                  <a:srgbClr val="B50823"/>
                </a:solidFill>
                <a:latin typeface="Rogers" pitchFamily="2" charset="0"/>
              </a:rPr>
              <a:t>Eurodisney</a:t>
            </a:r>
            <a:endParaRPr lang="es-ES" sz="3200" dirty="0">
              <a:solidFill>
                <a:srgbClr val="B50823"/>
              </a:solidFill>
              <a:latin typeface="Roger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:\CUMPLE ABUELA 100\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2" b="96718" l="4247" r="93822">
                        <a14:foregroundMark x1="66833" y1="10510" x2="57529" y2="8753"/>
                        <a14:foregroundMark x1="62548" y1="5908" x2="66812" y2="7358"/>
                        <a14:foregroundMark x1="23166" y1="26477" x2="10473" y2="19900"/>
                        <a14:foregroundMark x1="10772" y1="19633" x2="23552" y2="21444"/>
                        <a14:foregroundMark x1="23552" y1="21444" x2="24324" y2="22101"/>
                        <a14:foregroundMark x1="10979" y1="17386" x2="8880" y2="17505"/>
                        <a14:foregroundMark x1="8494" y1="17068" x2="9266" y2="17068"/>
                        <a14:foregroundMark x1="72587" y1="16193" x2="74517" y2="7440"/>
                        <a14:foregroundMark x1="74517" y1="7440" x2="68340" y2="5908"/>
                        <a14:foregroundMark x1="34539" y1="79869" x2="28185" y2="86871"/>
                        <a14:foregroundMark x1="35135" y1="79212" x2="34539" y2="79869"/>
                        <a14:foregroundMark x1="28185" y1="86871" x2="38996" y2="88621"/>
                        <a14:foregroundMark x1="27799" y1="88840" x2="33977" y2="87527"/>
                        <a14:foregroundMark x1="34582" y1="89059" x2="35907" y2="88840"/>
                        <a14:foregroundMark x1="26641" y1="90372" x2="34582" y2="89059"/>
                        <a14:foregroundMark x1="47490" y1="90372" x2="54440" y2="89497"/>
                        <a14:foregroundMark x1="45946" y1="92560" x2="54826" y2="90372"/>
                        <a14:foregroundMark x1="45560" y1="93217" x2="55598" y2="91247"/>
                        <a14:foregroundMark x1="45174" y1="92341" x2="57143" y2="91028"/>
                        <a14:foregroundMark x1="47490" y1="96718" x2="55212" y2="95186"/>
                        <a14:foregroundMark x1="37066" y1="55799" x2="36968" y2="54688"/>
                        <a14:foregroundMark x1="37085" y1="56018" x2="37066" y2="55799"/>
                        <a14:foregroundMark x1="37143" y1="56674" x2="37085" y2="56018"/>
                        <a14:foregroundMark x1="37220" y1="57549" x2="37143" y2="56674"/>
                        <a14:foregroundMark x1="37298" y1="58425" x2="37220" y2="57549"/>
                        <a14:foregroundMark x1="37317" y1="58643" x2="37298" y2="58425"/>
                        <a14:foregroundMark x1="37356" y1="59081" x2="37317" y2="58643"/>
                        <a14:foregroundMark x1="37433" y1="59956" x2="37356" y2="59081"/>
                        <a14:foregroundMark x1="37452" y1="60175" x2="37433" y2="59956"/>
                        <a14:foregroundMark x1="85004" y1="52735" x2="88031" y2="59081"/>
                        <a14:foregroundMark x1="84796" y1="52298" x2="85004" y2="52735"/>
                        <a14:foregroundMark x1="84587" y1="51860" x2="84796" y2="52298"/>
                        <a14:foregroundMark x1="84483" y1="51641" x2="84587" y2="51860"/>
                        <a14:foregroundMark x1="84274" y1="51204" x2="84483" y2="51641"/>
                        <a14:foregroundMark x1="84170" y1="50985" x2="84274" y2="51204"/>
                        <a14:foregroundMark x1="90599" y1="50766" x2="90734" y2="50328"/>
                        <a14:foregroundMark x1="90531" y1="50985" x2="90599" y2="50766"/>
                        <a14:foregroundMark x1="90463" y1="51204" x2="90531" y2="50985"/>
                        <a14:foregroundMark x1="90328" y1="51641" x2="90463" y2="51204"/>
                        <a14:foregroundMark x1="90260" y1="51860" x2="90328" y2="51641"/>
                        <a14:foregroundMark x1="90125" y1="52298" x2="90260" y2="51860"/>
                        <a14:foregroundMark x1="89990" y1="52735" x2="90125" y2="52298"/>
                        <a14:foregroundMark x1="88031" y1="59081" x2="89990" y2="52735"/>
                        <a14:foregroundMark x1="90734" y1="50328" x2="87259" y2="42013"/>
                        <a14:foregroundMark x1="87259" y1="42013" x2="87259" y2="40700"/>
                        <a14:foregroundMark x1="10039" y1="17068" x2="10978" y2="17387"/>
                        <a14:foregroundMark x1="9653" y1="17068" x2="8494" y2="17068"/>
                        <a14:foregroundMark x1="6178" y1="17068" x2="11127" y2="17255"/>
                        <a14:foregroundMark x1="41313" y1="21007" x2="42471" y2="21663"/>
                        <a14:foregroundMark x1="37452" y1="27352" x2="37452" y2="26039"/>
                        <a14:foregroundMark x1="42471" y1="43982" x2="42471" y2="43982"/>
                        <a14:foregroundMark x1="38996" y1="27133" x2="38996" y2="27133"/>
                        <a14:foregroundMark x1="40154" y1="26915" x2="40154" y2="26915"/>
                        <a14:foregroundMark x1="44015" y1="31729" x2="44015" y2="31729"/>
                        <a14:foregroundMark x1="30888" y1="27571" x2="30888" y2="27571"/>
                        <a14:foregroundMark x1="46332" y1="20350" x2="46332" y2="20350"/>
                        <a14:foregroundMark x1="89961" y1="32823" x2="89575" y2="32823"/>
                        <a14:foregroundMark x1="92278" y1="37637" x2="92278" y2="37637"/>
                        <a14:foregroundMark x1="93822" y1="28446" x2="93822" y2="28446"/>
                        <a14:foregroundMark x1="94208" y1="28446" x2="94208" y2="28446"/>
                        <a14:foregroundMark x1="92664" y1="31072" x2="92664" y2="31072"/>
                        <a14:foregroundMark x1="93436" y1="31947" x2="93436" y2="31947"/>
                        <a14:foregroundMark x1="93050" y1="33698" x2="93050" y2="33698"/>
                        <a14:foregroundMark x1="93050" y1="35230" x2="93050" y2="35230"/>
                        <a14:foregroundMark x1="92278" y1="34792" x2="92278" y2="34792"/>
                        <a14:foregroundMark x1="7336" y1="15974" x2="7336" y2="15974"/>
                        <a14:foregroundMark x1="4247" y1="18381" x2="4247" y2="18381"/>
                        <a14:foregroundMark x1="93050" y1="33479" x2="93050" y2="33479"/>
                        <a14:foregroundMark x1="93050" y1="33042" x2="93050" y2="33042"/>
                        <a14:foregroundMark x1="93050" y1="33260" x2="93050" y2="33260"/>
                        <a14:foregroundMark x1="92664" y1="34573" x2="92664" y2="34573"/>
                        <a14:foregroundMark x1="92278" y1="34573" x2="92278" y2="34573"/>
                        <a14:foregroundMark x1="92664" y1="34573" x2="92664" y2="34573"/>
                        <a14:foregroundMark x1="92278" y1="34792" x2="92278" y2="34792"/>
                        <a14:foregroundMark x1="38996" y1="87090" x2="38996" y2="87090"/>
                        <a14:foregroundMark x1="40154" y1="86871" x2="40154" y2="86871"/>
                        <a14:foregroundMark x1="57529" y1="89497" x2="57529" y2="89497"/>
                        <a14:foregroundMark x1="58301" y1="86871" x2="58301" y2="86871"/>
                        <a14:foregroundMark x1="57915" y1="87965" x2="57915" y2="87965"/>
                        <a14:foregroundMark x1="58301" y1="85777" x2="58301" y2="85777"/>
                        <a14:foregroundMark x1="46332" y1="89934" x2="46332" y2="89934"/>
                        <a14:foregroundMark x1="46718" y1="88621" x2="46718" y2="88621"/>
                        <a14:foregroundMark x1="46332" y1="81838" x2="46332" y2="81838"/>
                        <a14:backgroundMark x1="46332" y1="9409" x2="49035" y2="8753"/>
                        <a14:backgroundMark x1="48649" y1="8534" x2="45174" y2="10284"/>
                        <a14:backgroundMark x1="76208" y1="8526" x2="78764" y2="10941"/>
                        <a14:backgroundMark x1="72973" y1="5470" x2="74710" y2="7111"/>
                        <a14:backgroundMark x1="39937" y1="30465" x2="42471" y2="30853"/>
                        <a14:backgroundMark x1="28185" y1="28665" x2="39130" y2="30341"/>
                        <a14:backgroundMark x1="42435" y1="31729" x2="42085" y2="40263"/>
                        <a14:backgroundMark x1="42471" y1="30853" x2="42435" y2="31729"/>
                        <a14:backgroundMark x1="39322" y1="43982" x2="35907" y2="48578"/>
                        <a14:backgroundMark x1="42085" y1="40263" x2="39322" y2="43982"/>
                        <a14:backgroundMark x1="35907" y1="48578" x2="22780" y2="53392"/>
                        <a14:backgroundMark x1="22780" y1="53392" x2="22780" y2="53392"/>
                        <a14:backgroundMark x1="11583" y1="16849" x2="13900" y2="16849"/>
                        <a14:backgroundMark x1="40154" y1="47265" x2="35521" y2="52298"/>
                        <a14:backgroundMark x1="38224" y1="54705" x2="37066" y2="54486"/>
                        <a14:backgroundMark x1="37838" y1="55361" x2="37838" y2="54923"/>
                        <a14:backgroundMark x1="35907" y1="56018" x2="35907" y2="56018"/>
                        <a14:backgroundMark x1="37066" y1="57549" x2="37066" y2="57549"/>
                        <a14:backgroundMark x1="35521" y1="59956" x2="35521" y2="59956"/>
                        <a14:backgroundMark x1="38224" y1="59956" x2="38224" y2="59956"/>
                        <a14:backgroundMark x1="36680" y1="59956" x2="36680" y2="59956"/>
                        <a14:backgroundMark x1="37452" y1="59956" x2="37452" y2="59956"/>
                        <a14:backgroundMark x1="37452" y1="58643" x2="37452" y2="58643"/>
                        <a14:backgroundMark x1="37066" y1="59081" x2="37066" y2="59081"/>
                        <a14:backgroundMark x1="36680" y1="58425" x2="36680" y2="58425"/>
                        <a14:backgroundMark x1="37066" y1="56674" x2="37066" y2="56674"/>
                        <a14:backgroundMark x1="37066" y1="55799" x2="37066" y2="55799"/>
                        <a14:backgroundMark x1="37452" y1="60175" x2="37452" y2="60175"/>
                        <a14:backgroundMark x1="91892" y1="51204" x2="91892" y2="51204"/>
                        <a14:backgroundMark x1="90734" y1="52735" x2="90734" y2="52735"/>
                        <a14:backgroundMark x1="91120" y1="50985" x2="91120" y2="50985"/>
                        <a14:backgroundMark x1="90347" y1="52298" x2="90347" y2="52298"/>
                        <a14:backgroundMark x1="91120" y1="51860" x2="91120" y2="51860"/>
                        <a14:backgroundMark x1="91120" y1="50328" x2="91120" y2="50328"/>
                        <a14:backgroundMark x1="90347" y1="50328" x2="90347" y2="50328"/>
                        <a14:backgroundMark x1="91120" y1="50985" x2="91120" y2="50985"/>
                        <a14:backgroundMark x1="90734" y1="51641" x2="90734" y2="51641"/>
                        <a14:backgroundMark x1="90734" y1="50766" x2="90734" y2="50766"/>
                        <a14:backgroundMark x1="90347" y1="51860" x2="90347" y2="51860"/>
                        <a14:backgroundMark x1="77992" y1="16411" x2="77992" y2="16411"/>
                        <a14:backgroundMark x1="76834" y1="17068" x2="76834" y2="17068"/>
                        <a14:backgroundMark x1="85714" y1="19694" x2="85714" y2="19694"/>
                        <a14:backgroundMark x1="75676" y1="16849" x2="75676" y2="16849"/>
                        <a14:backgroundMark x1="93436" y1="33260" x2="93436" y2="33260"/>
                        <a14:backgroundMark x1="93050" y1="34792" x2="93050" y2="34792"/>
                        <a14:backgroundMark x1="42471" y1="90810" x2="42471" y2="90810"/>
                        <a14:backgroundMark x1="43243" y1="89059" x2="43243" y2="89059"/>
                        <a14:backgroundMark x1="33205" y1="79869" x2="33205" y2="79869"/>
                        <a14:backgroundMark x1="46718" y1="81838" x2="46718" y2="8183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5448300" y="0"/>
            <a:ext cx="3695700" cy="652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C550C702-8D4D-826F-B150-383A5E26B70A}"/>
              </a:ext>
            </a:extLst>
          </p:cNvPr>
          <p:cNvSpPr/>
          <p:nvPr/>
        </p:nvSpPr>
        <p:spPr>
          <a:xfrm>
            <a:off x="330175" y="1893651"/>
            <a:ext cx="5914431" cy="4031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2000"/>
              </a:spcAft>
            </a:pPr>
            <a:r>
              <a:rPr lang="es-ES" sz="3200" dirty="0">
                <a:solidFill>
                  <a:srgbClr val="B50823"/>
                </a:solidFill>
                <a:latin typeface="Rogers" pitchFamily="2" charset="0"/>
                <a:ea typeface="+mj-ea"/>
                <a:cs typeface="+mj-cs"/>
              </a:rPr>
              <a:t>¡GRACIAS POR ESTAR Y SER COMO ERES!</a:t>
            </a:r>
          </a:p>
          <a:p>
            <a:pPr algn="ctr">
              <a:spcBef>
                <a:spcPct val="0"/>
              </a:spcBef>
              <a:spcAft>
                <a:spcPts val="2000"/>
              </a:spcAft>
            </a:pPr>
            <a:r>
              <a:rPr lang="es-ES" sz="3200" dirty="0">
                <a:solidFill>
                  <a:srgbClr val="B50823"/>
                </a:solidFill>
                <a:latin typeface="Rogers" pitchFamily="2" charset="0"/>
                <a:ea typeface="+mj-ea"/>
                <a:cs typeface="+mj-cs"/>
              </a:rPr>
              <a:t>¡SIGUE LLENANDO LOS AÑOS DE VIDA!</a:t>
            </a:r>
          </a:p>
          <a:p>
            <a:pPr algn="ctr">
              <a:spcBef>
                <a:spcPct val="0"/>
              </a:spcBef>
              <a:spcAft>
                <a:spcPts val="2000"/>
              </a:spcAft>
            </a:pPr>
            <a:r>
              <a:rPr lang="es-ES" sz="3200" dirty="0">
                <a:solidFill>
                  <a:srgbClr val="B50823"/>
                </a:solidFill>
                <a:latin typeface="Rogers" pitchFamily="2" charset="0"/>
                <a:ea typeface="+mj-ea"/>
                <a:cs typeface="+mj-cs"/>
              </a:rPr>
              <a:t>TE QUEREMOS MUCHÍSIMO</a:t>
            </a:r>
          </a:p>
        </p:txBody>
      </p:sp>
      <p:pic>
        <p:nvPicPr>
          <p:cNvPr id="6" name="Imagen 5" descr="Forma">
            <a:extLst>
              <a:ext uri="{FF2B5EF4-FFF2-40B4-BE49-F238E27FC236}">
                <a16:creationId xmlns:a16="http://schemas.microsoft.com/office/drawing/2014/main" id="{8209DB5A-0684-3145-2C26-0D3B9E1A38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7" t="36877"/>
          <a:stretch/>
        </p:blipFill>
        <p:spPr>
          <a:xfrm>
            <a:off x="3430866" y="337016"/>
            <a:ext cx="2697480" cy="1556635"/>
          </a:xfrm>
          <a:prstGeom prst="rect">
            <a:avLst/>
          </a:prstGeom>
        </p:spPr>
      </p:pic>
      <p:pic>
        <p:nvPicPr>
          <p:cNvPr id="7" name="Imagen 6" descr="Forma">
            <a:extLst>
              <a:ext uri="{FF2B5EF4-FFF2-40B4-BE49-F238E27FC236}">
                <a16:creationId xmlns:a16="http://schemas.microsoft.com/office/drawing/2014/main" id="{D09ADADD-8FB1-DA0C-7336-CFA0AE4071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4" t="-4619" b="61606"/>
          <a:stretch/>
        </p:blipFill>
        <p:spPr>
          <a:xfrm rot="893264">
            <a:off x="4685554" y="5692902"/>
            <a:ext cx="3118104" cy="1060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3" descr="Imagen que contiene edificio, viejo, foto, mujer&#10;&#10;Descripción generada automáticamente">
            <a:extLst>
              <a:ext uri="{FF2B5EF4-FFF2-40B4-BE49-F238E27FC236}">
                <a16:creationId xmlns:a16="http://schemas.microsoft.com/office/drawing/2014/main" id="{C429A0DB-9A48-87F5-7195-C94FB8D228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38602" y="570092"/>
            <a:ext cx="3329281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2" descr="Imagen que contiene persona, niño, niña, foto&#10;&#10;Descripción generada automáticamente">
            <a:extLst>
              <a:ext uri="{FF2B5EF4-FFF2-40B4-BE49-F238E27FC236}">
                <a16:creationId xmlns:a16="http://schemas.microsoft.com/office/drawing/2014/main" id="{7AA79E37-B2C9-8FFE-7480-241D84447D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628561" y="549000"/>
            <a:ext cx="3180722" cy="57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CC9834A0-9E4D-1B4C-E728-7CB9F8E7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83" y="285737"/>
            <a:ext cx="8229600" cy="834999"/>
          </a:xfrm>
        </p:spPr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Tú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1BC6-0DD4-06A8-C876-CA7F5E9A4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:a16="http://schemas.microsoft.com/office/drawing/2014/main" id="{806DBE6B-A1C3-DB5D-33A5-598811FDF1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23883" y="1123602"/>
            <a:ext cx="6896234" cy="46107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1123883" y="5837663"/>
            <a:ext cx="6896234" cy="624911"/>
          </a:xfrm>
          <a:prstGeom prst="rect">
            <a:avLst/>
          </a:prstGeom>
          <a:solidFill>
            <a:srgbClr val="F8F8F8">
              <a:alpha val="50196"/>
            </a:srgbClr>
          </a:solidFill>
        </p:spPr>
        <p:txBody>
          <a:bodyPr wrap="square" tIns="90000" bIns="90000" rtlCol="0" anchor="ctr">
            <a:noAutofit/>
          </a:bodyPr>
          <a:lstStyle>
            <a:defPPr>
              <a:defRPr lang="es-ES"/>
            </a:defPPr>
            <a:lvl1pPr algn="ctr">
              <a:defRPr sz="1600"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s-ES" sz="2400" dirty="0"/>
              <a:t>PADRES , HERMANOS Y TÍOS</a:t>
            </a:r>
          </a:p>
        </p:txBody>
      </p:sp>
      <p:sp>
        <p:nvSpPr>
          <p:cNvPr id="3" name="3 Título">
            <a:extLst>
              <a:ext uri="{FF2B5EF4-FFF2-40B4-BE49-F238E27FC236}">
                <a16:creationId xmlns:a16="http://schemas.microsoft.com/office/drawing/2014/main" id="{9B896877-F544-0025-A9C0-0AC40069EFE9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 Familia</a:t>
            </a:r>
          </a:p>
        </p:txBody>
      </p:sp>
    </p:spTree>
    <p:extLst>
      <p:ext uri="{BB962C8B-B14F-4D97-AF65-F5344CB8AC3E}">
        <p14:creationId xmlns:p14="http://schemas.microsoft.com/office/powerpoint/2010/main" val="2599363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0670" y="1227667"/>
            <a:ext cx="7646328" cy="521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FB50F91D-197C-2E16-86CE-0069CAF361D4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Tus Amigas</a:t>
            </a:r>
          </a:p>
        </p:txBody>
      </p:sp>
    </p:spTree>
    <p:extLst>
      <p:ext uri="{BB962C8B-B14F-4D97-AF65-F5344CB8AC3E}">
        <p14:creationId xmlns:p14="http://schemas.microsoft.com/office/powerpoint/2010/main" val="3399741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5" descr="Foto en blanco y negro de 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3A5BADEA-8535-6582-B4AC-A8A4FC6385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418128" y="894076"/>
            <a:ext cx="3319472" cy="53627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6">
            <a:extLst>
              <a:ext uri="{FF2B5EF4-FFF2-40B4-BE49-F238E27FC236}">
                <a16:creationId xmlns:a16="http://schemas.microsoft.com/office/drawing/2014/main" id="{E4CC1228-642B-B687-FB94-216B1AEE88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986260" y="1299631"/>
            <a:ext cx="3555596" cy="47347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3 Título">
            <a:extLst>
              <a:ext uri="{FF2B5EF4-FFF2-40B4-BE49-F238E27FC236}">
                <a16:creationId xmlns:a16="http://schemas.microsoft.com/office/drawing/2014/main" id="{5C6C22D4-75BF-7B3E-2939-BE6016B6D507}"/>
              </a:ext>
            </a:extLst>
          </p:cNvPr>
          <p:cNvSpPr txBox="1">
            <a:spLocks/>
          </p:cNvSpPr>
          <p:nvPr/>
        </p:nvSpPr>
        <p:spPr>
          <a:xfrm>
            <a:off x="238283" y="242097"/>
            <a:ext cx="8229600" cy="83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dirty="0">
                <a:solidFill>
                  <a:srgbClr val="B50823"/>
                </a:solidFill>
                <a:latin typeface="Rogers" pitchFamily="2" charset="0"/>
              </a:rPr>
              <a:t>Tíos y Primos</a:t>
            </a:r>
          </a:p>
        </p:txBody>
      </p:sp>
    </p:spTree>
    <p:extLst>
      <p:ext uri="{BB962C8B-B14F-4D97-AF65-F5344CB8AC3E}">
        <p14:creationId xmlns:p14="http://schemas.microsoft.com/office/powerpoint/2010/main" val="2477874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431</Words>
  <Application>Microsoft Office PowerPoint</Application>
  <PresentationFormat>Presentación en pantalla (4:3)</PresentationFormat>
  <Paragraphs>79</Paragraphs>
  <Slides>56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2" baseType="lpstr">
      <vt:lpstr>Rogers</vt:lpstr>
      <vt:lpstr>Arial</vt:lpstr>
      <vt:lpstr>Calibri</vt:lpstr>
      <vt:lpstr>Roboto Slab SemiBold</vt:lpstr>
      <vt:lpstr>Roboto Slab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Tus Abuelos, Padres y Tíos.</vt:lpstr>
      <vt:lpstr>Tú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TEODORA</dc:title>
  <dc:creator>maricarmen</dc:creator>
  <cp:lastModifiedBy>Juanma Luquero Alcalde</cp:lastModifiedBy>
  <cp:revision>172</cp:revision>
  <dcterms:created xsi:type="dcterms:W3CDTF">2023-02-25T11:58:02Z</dcterms:created>
  <dcterms:modified xsi:type="dcterms:W3CDTF">2023-04-05T06:53:11Z</dcterms:modified>
</cp:coreProperties>
</file>